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7004050" cy="9290050"/>
  <p:defaultTextStyle>
    <a:defPPr>
      <a:defRPr lang="en-US"/>
    </a:defPPr>
    <a:lvl1pPr marL="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4564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9127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93691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8255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22819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873837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51947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16511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12A"/>
    <a:srgbClr val="92142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1348" autoAdjust="0"/>
    <p:restoredTop sz="86418" autoAdjust="0"/>
  </p:normalViewPr>
  <p:slideViewPr>
    <p:cSldViewPr>
      <p:cViewPr varScale="1">
        <p:scale>
          <a:sx n="22" d="100"/>
          <a:sy n="22" d="100"/>
        </p:scale>
        <p:origin x="1400" y="336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4288" y="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F5DC5-F0FA-F241-8FED-B2988CFD5F8B}" type="datetimeFigureOut">
              <a:rPr lang="en-US" smtClean="0"/>
              <a:t>9/26/16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70400"/>
            <a:ext cx="5603875" cy="3659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163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7B75F-14B3-B441-86D9-ADECC076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7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7B75F-14B3-B441-86D9-ADECC07628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flipH="1">
            <a:off x="42672000" y="0"/>
            <a:ext cx="1219200" cy="4038600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6" descr="PosterTemplateCopyrigh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3" y="32575502"/>
            <a:ext cx="2626948" cy="22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 userDrawn="1"/>
        </p:nvSpPr>
        <p:spPr>
          <a:xfrm flipH="1">
            <a:off x="42672000" y="29935258"/>
            <a:ext cx="1219200" cy="2957742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PPT Heade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891200" cy="4051300"/>
          </a:xfrm>
          <a:prstGeom prst="rect">
            <a:avLst/>
          </a:prstGeom>
        </p:spPr>
      </p:pic>
      <p:pic>
        <p:nvPicPr>
          <p:cNvPr id="3" name="Picture 2" descr="PPT Footer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08500"/>
            <a:ext cx="438912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9/26/16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329128" tIns="164564" rIns="329128" bIns="164564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3"/>
          </a:xfrm>
          <a:prstGeom prst="rect">
            <a:avLst/>
          </a:prstGeom>
        </p:spPr>
        <p:txBody>
          <a:bodyPr vert="horz" lIns="329128" tIns="164564" rIns="329128" bIns="16456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9/26/16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3291279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2" indent="-342842" algn="l" defTabSz="329127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83" indent="-342842" algn="l" defTabSz="329127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525" indent="-342842" algn="l" defTabSz="329127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6" indent="-342842" algn="l" defTabSz="329127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209" indent="-342842" algn="l" defTabSz="3291279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9051018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6658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2297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7936" indent="-822820" algn="l" defTabSz="3291279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640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27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691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82559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22819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873837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51947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5118" algn="l" defTabSz="329127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629980"/>
              </p:ext>
            </p:extLst>
          </p:nvPr>
        </p:nvGraphicFramePr>
        <p:xfrm>
          <a:off x="12801600" y="4343400"/>
          <a:ext cx="29641800" cy="18288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772400"/>
                <a:gridCol w="8610600"/>
                <a:gridCol w="132588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Methods and Materials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5334000" y="388826"/>
            <a:ext cx="29870400" cy="180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200" b="1" dirty="0" smtClean="0">
                <a:solidFill>
                  <a:schemeClr val="bg1"/>
                </a:solidFill>
                <a:latin typeface="+mn-lt"/>
              </a:rPr>
              <a:t>Title</a:t>
            </a:r>
            <a:endParaRPr lang="en-US" sz="7200" b="1" i="1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3962400" y="2209800"/>
            <a:ext cx="329184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137137" rIns="137137" bIns="137137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rgbClr val="FFFFFF"/>
                </a:solidFill>
                <a:latin typeface="+mn-lt"/>
              </a:rPr>
              <a:t>Authors</a:t>
            </a: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6591"/>
              </p:ext>
            </p:extLst>
          </p:nvPr>
        </p:nvGraphicFramePr>
        <p:xfrm>
          <a:off x="1447800" y="4343400"/>
          <a:ext cx="10668000" cy="13411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Abstract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32912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07895"/>
              </p:ext>
            </p:extLst>
          </p:nvPr>
        </p:nvGraphicFramePr>
        <p:xfrm>
          <a:off x="1447800" y="15021561"/>
          <a:ext cx="10668000" cy="1103546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/>
              </a:tblGrid>
              <a:tr h="61297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Background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10273464">
                <a:tc>
                  <a:txBody>
                    <a:bodyPr/>
                    <a:lstStyle/>
                    <a:p>
                      <a:pPr eaLnBrk="1" hangingPunct="1"/>
                      <a:endParaRPr lang="en-US" sz="32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847101"/>
              </p:ext>
            </p:extLst>
          </p:nvPr>
        </p:nvGraphicFramePr>
        <p:xfrm>
          <a:off x="31775400" y="15021561"/>
          <a:ext cx="10668000" cy="4260036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/>
              </a:tblGrid>
              <a:tr h="667564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Future Direction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3498036">
                <a:tc>
                  <a:txBody>
                    <a:bodyPr/>
                    <a:lstStyle/>
                    <a:p>
                      <a:pPr eaLnBrk="1" hangingPunct="1"/>
                      <a:endParaRPr lang="en-US" sz="3200" i="0" baseline="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84321"/>
              </p:ext>
            </p:extLst>
          </p:nvPr>
        </p:nvGraphicFramePr>
        <p:xfrm>
          <a:off x="31775400" y="25374600"/>
          <a:ext cx="10668000" cy="13411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Acknowledgements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038645"/>
              </p:ext>
            </p:extLst>
          </p:nvPr>
        </p:nvGraphicFramePr>
        <p:xfrm>
          <a:off x="1447800" y="26212800"/>
          <a:ext cx="10668000" cy="10109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066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References</a:t>
                      </a:r>
                      <a:endParaRPr lang="en-US" sz="36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endParaRPr lang="en-US" sz="1800" dirty="0" smtClean="0">
                        <a:solidFill>
                          <a:srgbClr val="000000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717140"/>
              </p:ext>
            </p:extLst>
          </p:nvPr>
        </p:nvGraphicFramePr>
        <p:xfrm>
          <a:off x="12496800" y="15011400"/>
          <a:ext cx="18821400" cy="37795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8821400"/>
              </a:tblGrid>
              <a:tr h="272143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Results</a:t>
                      </a:r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1251857">
                <a:tc>
                  <a:txBody>
                    <a:bodyPr/>
                    <a:lstStyle/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32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endParaRPr lang="en-US" sz="32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Text Box 1"/>
          <p:cNvSpPr txBox="1"/>
          <p:nvPr/>
        </p:nvSpPr>
        <p:spPr>
          <a:xfrm>
            <a:off x="13868400" y="22174199"/>
            <a:ext cx="6515100" cy="4572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29" name="Text Box 1"/>
          <p:cNvSpPr txBox="1"/>
          <p:nvPr/>
        </p:nvSpPr>
        <p:spPr>
          <a:xfrm>
            <a:off x="18478500" y="22555200"/>
            <a:ext cx="3810000" cy="30480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2" name="Text Box 1"/>
          <p:cNvSpPr txBox="1"/>
          <p:nvPr/>
        </p:nvSpPr>
        <p:spPr>
          <a:xfrm>
            <a:off x="31775400" y="24307800"/>
            <a:ext cx="10515600" cy="6096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3" name="Text Box 1"/>
          <p:cNvSpPr txBox="1"/>
          <p:nvPr/>
        </p:nvSpPr>
        <p:spPr>
          <a:xfrm>
            <a:off x="24994041" y="23926799"/>
            <a:ext cx="5486400" cy="23622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effectLst/>
              <a:latin typeface="Times New Roman"/>
              <a:ea typeface="ＭＳ 明朝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0" y="179851"/>
            <a:ext cx="10058400" cy="360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4816</TotalTime>
  <Words>13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ＭＳ 明朝</vt:lpstr>
      <vt:lpstr>Times New Roman</vt:lpstr>
      <vt:lpstr>Arial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Jay Larson</dc:creator>
  <dc:description>Quality poster printing
www.genigraphics.com
1-800-790-4001</dc:description>
  <cp:lastModifiedBy>Michael Burke</cp:lastModifiedBy>
  <cp:revision>181</cp:revision>
  <cp:lastPrinted>2013-02-12T02:21:55Z</cp:lastPrinted>
  <dcterms:created xsi:type="dcterms:W3CDTF">2013-02-10T21:14:48Z</dcterms:created>
  <dcterms:modified xsi:type="dcterms:W3CDTF">2016-09-26T16:12:37Z</dcterms:modified>
</cp:coreProperties>
</file>