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004050" cy="9290050"/>
  <p:defaultTextStyle>
    <a:defPPr>
      <a:defRPr lang="en-US"/>
    </a:defPPr>
    <a:lvl1pPr marL="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45640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9127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93691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82559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22819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873837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51947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165118" algn="l" defTabSz="329127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74" autoAdjust="0"/>
    <p:restoredTop sz="94629" autoAdjust="0"/>
  </p:normalViewPr>
  <p:slideViewPr>
    <p:cSldViewPr>
      <p:cViewPr varScale="1">
        <p:scale>
          <a:sx n="26" d="100"/>
          <a:sy n="26" d="100"/>
        </p:scale>
        <p:origin x="2824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42672000" y="0"/>
            <a:ext cx="1219200" cy="40386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3" y="32575502"/>
            <a:ext cx="2626948" cy="22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 flipH="1">
            <a:off x="42672000" y="29935258"/>
            <a:ext cx="1219200" cy="2957742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891200" cy="4051300"/>
          </a:xfrm>
          <a:prstGeom prst="rect">
            <a:avLst/>
          </a:prstGeom>
        </p:spPr>
      </p:pic>
      <p:pic>
        <p:nvPicPr>
          <p:cNvPr id="3" name="Picture 2" descr="PPT Foot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08500"/>
            <a:ext cx="438912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3291279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3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525" indent="-342842" algn="l" defTabSz="329127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6" indent="-342842" algn="l" defTabSz="329127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09" indent="-342842" algn="l" defTabSz="329127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905101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6658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2297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7936" indent="-822820" algn="l" defTabSz="3291279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640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27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91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2559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22819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873837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947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5118" algn="l" defTabSz="329127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10281"/>
              </p:ext>
            </p:extLst>
          </p:nvPr>
        </p:nvGraphicFramePr>
        <p:xfrm>
          <a:off x="12420600" y="4267200"/>
          <a:ext cx="18516599" cy="16319433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85165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400" baseline="0" dirty="0" smtClean="0"/>
                        <a:t>Methodology and Analysis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540503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What was your approach in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conducting your research?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Why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is this approach unique, new, or corrective compared to what has been done before?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What materials, sources, images or data illustrate your research?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34000" y="388826"/>
            <a:ext cx="298704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 smtClean="0">
                <a:solidFill>
                  <a:schemeClr val="bg1"/>
                </a:solidFill>
                <a:latin typeface="+mn-lt"/>
              </a:rPr>
              <a:t>Title</a:t>
            </a:r>
            <a:endParaRPr lang="en-US" sz="72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3962400" y="2209800"/>
            <a:ext cx="329184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+mn-lt"/>
              </a:rPr>
              <a:t>Authors </a:t>
            </a:r>
            <a:endParaRPr lang="en-US" sz="4000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4859"/>
              </p:ext>
            </p:extLst>
          </p:nvPr>
        </p:nvGraphicFramePr>
        <p:xfrm>
          <a:off x="1447800" y="4343400"/>
          <a:ext cx="10668000" cy="5138305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Introduction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4376305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What is the central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research problem or question you have been helping to explore?</a:t>
                      </a:r>
                      <a:endParaRPr lang="en-US" sz="3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77133"/>
              </p:ext>
            </p:extLst>
          </p:nvPr>
        </p:nvGraphicFramePr>
        <p:xfrm>
          <a:off x="1447800" y="15021561"/>
          <a:ext cx="10668000" cy="1103546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612975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Background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0273464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What work has been done previously in this area?</a:t>
                      </a:r>
                    </a:p>
                    <a:p>
                      <a:pPr eaLnBrk="1" hangingPunct="1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This section can be a review of the literature that has been most important in your research area.</a:t>
                      </a:r>
                    </a:p>
                    <a:p>
                      <a:pPr eaLnBrk="1" hangingPunct="1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35742"/>
              </p:ext>
            </p:extLst>
          </p:nvPr>
        </p:nvGraphicFramePr>
        <p:xfrm>
          <a:off x="31775400" y="15021561"/>
          <a:ext cx="10668000" cy="493059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6675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Conclusions and Directions for Future</a:t>
                      </a:r>
                      <a:r>
                        <a:rPr lang="en-US" sz="4400" baseline="0" dirty="0" smtClean="0"/>
                        <a:t> Research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498036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were your conclusions? </a:t>
                      </a:r>
                    </a:p>
                    <a:p>
                      <a:pPr eaLnBrk="1" hangingPunct="1"/>
                      <a:r>
                        <a:rPr lang="en-US" sz="3200" i="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remains unanswered and what are the potential areas for future research?</a:t>
                      </a:r>
                    </a:p>
                    <a:p>
                      <a:pPr eaLnBrk="1" hangingPunct="1"/>
                      <a:endParaRPr lang="en-US" sz="32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31775400" y="25374600"/>
          <a:ext cx="10668000" cy="13411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Acknowledgements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849388"/>
              </p:ext>
            </p:extLst>
          </p:nvPr>
        </p:nvGraphicFramePr>
        <p:xfrm>
          <a:off x="1447800" y="26212800"/>
          <a:ext cx="10668000" cy="1664147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06680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References</a:t>
                      </a:r>
                      <a:endParaRPr lang="en-US" sz="36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978347">
                <a:tc>
                  <a:txBody>
                    <a:bodyPr/>
                    <a:lstStyle/>
                    <a:p>
                      <a:pPr eaLnBrk="1" hangingPunct="1"/>
                      <a:endParaRPr lang="en-US" sz="18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95535"/>
              </p:ext>
            </p:extLst>
          </p:nvPr>
        </p:nvGraphicFramePr>
        <p:xfrm>
          <a:off x="31318199" y="4282440"/>
          <a:ext cx="11728735" cy="47548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1728735"/>
              </a:tblGrid>
              <a:tr h="27214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Discussion</a:t>
                      </a:r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1251857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32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did you find? Consider sharing examples or brief case students that</a:t>
                      </a:r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capture what you have discovered.</a:t>
                      </a:r>
                    </a:p>
                    <a:p>
                      <a:pPr eaLnBrk="1" hangingPunct="1"/>
                      <a:r>
                        <a:rPr lang="en-US" sz="32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What </a:t>
                      </a:r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32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32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3868400" y="22174199"/>
            <a:ext cx="6515100" cy="457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8478500" y="22555200"/>
            <a:ext cx="3810000" cy="3048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31775400" y="24307800"/>
            <a:ext cx="10515600" cy="6096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24994041" y="23926799"/>
            <a:ext cx="5486400" cy="23622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900" b="1" dirty="0">
              <a:effectLst/>
              <a:latin typeface="Times New Roman"/>
              <a:ea typeface="ＭＳ 明朝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0" y="154451"/>
            <a:ext cx="10058400" cy="360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137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明朝</vt:lpstr>
      <vt:lpstr>Times New Roman</vt:lpstr>
      <vt:lpstr>Arial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Michael Burke</cp:lastModifiedBy>
  <cp:revision>187</cp:revision>
  <cp:lastPrinted>2013-02-12T02:21:55Z</cp:lastPrinted>
  <dcterms:created xsi:type="dcterms:W3CDTF">2013-02-10T21:14:48Z</dcterms:created>
  <dcterms:modified xsi:type="dcterms:W3CDTF">2016-09-26T16:14:15Z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2024627113</vt:i4>
  </property>
  <property fmtid="{D5CDD505-2E9C-101B-9397-08002B2CF9AE}" pid="3" name="_NewReviewCycle">
    <vt:lpwstr/>
  </property>
  <property fmtid="{D5CDD505-2E9C-101B-9397-08002B2CF9AE}" pid="4" name="_EmailSubject">
    <vt:lpwstr>updated template</vt:lpwstr>
  </property>
  <property fmtid="{D5CDD505-2E9C-101B-9397-08002B2CF9AE}" pid="5" name="_AuthorEmail">
    <vt:lpwstr>bb502@echo.rutgers.edu</vt:lpwstr>
  </property>
  <property fmtid="{D5CDD505-2E9C-101B-9397-08002B2CF9AE}" pid="6" name="_AuthorEmailDisplayName">
    <vt:lpwstr>Brian Ballentine</vt:lpwstr>
  </property>
</Properties>
</file>