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209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41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62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2837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046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255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246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567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9" d="100"/>
          <a:sy n="19" d="100"/>
        </p:scale>
        <p:origin x="25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5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1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E71C-41E4-4523-8948-EAA29987BA0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1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3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Saal</dc:creator>
  <cp:lastModifiedBy>Brian M. Cotter</cp:lastModifiedBy>
  <cp:revision>2</cp:revision>
  <dcterms:created xsi:type="dcterms:W3CDTF">2014-04-16T17:42:02Z</dcterms:created>
  <dcterms:modified xsi:type="dcterms:W3CDTF">2014-04-23T13:43:58Z</dcterms:modified>
</cp:coreProperties>
</file>