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32918400" cy="43891200"/>
  <p:notesSz cx="6858000" cy="9144000"/>
  <p:defaultTextStyle>
    <a:defPPr>
      <a:defRPr lang="en-US"/>
    </a:defPPr>
    <a:lvl1pPr marL="0" algn="l" defTabSz="3686418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1pPr>
    <a:lvl2pPr marL="1843209" algn="l" defTabSz="3686418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2pPr>
    <a:lvl3pPr marL="3686418" algn="l" defTabSz="3686418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3pPr>
    <a:lvl4pPr marL="5529628" algn="l" defTabSz="3686418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4pPr>
    <a:lvl5pPr marL="7372837" algn="l" defTabSz="3686418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5pPr>
    <a:lvl6pPr marL="9216046" algn="l" defTabSz="3686418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6pPr>
    <a:lvl7pPr marL="11059255" algn="l" defTabSz="3686418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7pPr>
    <a:lvl8pPr marL="12902464" algn="l" defTabSz="3686418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8pPr>
    <a:lvl9pPr marL="14745674" algn="l" defTabSz="3686418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8" autoAdjust="0"/>
    <p:restoredTop sz="94660"/>
  </p:normalViewPr>
  <p:slideViewPr>
    <p:cSldViewPr snapToGrid="0">
      <p:cViewPr varScale="1">
        <p:scale>
          <a:sx n="19" d="100"/>
          <a:sy n="19" d="100"/>
        </p:scale>
        <p:origin x="2598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8880" y="7183123"/>
            <a:ext cx="27980640" cy="15280640"/>
          </a:xfrm>
        </p:spPr>
        <p:txBody>
          <a:bodyPr anchor="b"/>
          <a:lstStyle>
            <a:lvl1pPr algn="ctr">
              <a:defRPr sz="21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23053043"/>
            <a:ext cx="24688800" cy="10596877"/>
          </a:xfrm>
        </p:spPr>
        <p:txBody>
          <a:bodyPr/>
          <a:lstStyle>
            <a:lvl1pPr marL="0" indent="0" algn="ctr">
              <a:buNone/>
              <a:defRPr sz="8640"/>
            </a:lvl1pPr>
            <a:lvl2pPr marL="1645920" indent="0" algn="ctr">
              <a:buNone/>
              <a:defRPr sz="7200"/>
            </a:lvl2pPr>
            <a:lvl3pPr marL="3291840" indent="0" algn="ctr">
              <a:buNone/>
              <a:defRPr sz="6480"/>
            </a:lvl3pPr>
            <a:lvl4pPr marL="4937760" indent="0" algn="ctr">
              <a:buNone/>
              <a:defRPr sz="5760"/>
            </a:lvl4pPr>
            <a:lvl5pPr marL="6583680" indent="0" algn="ctr">
              <a:buNone/>
              <a:defRPr sz="5760"/>
            </a:lvl5pPr>
            <a:lvl6pPr marL="8229600" indent="0" algn="ctr">
              <a:buNone/>
              <a:defRPr sz="5760"/>
            </a:lvl6pPr>
            <a:lvl7pPr marL="9875520" indent="0" algn="ctr">
              <a:buNone/>
              <a:defRPr sz="5760"/>
            </a:lvl7pPr>
            <a:lvl8pPr marL="11521440" indent="0" algn="ctr">
              <a:buNone/>
              <a:defRPr sz="5760"/>
            </a:lvl8pPr>
            <a:lvl9pPr marL="13167360" indent="0" algn="ctr">
              <a:buNone/>
              <a:defRPr sz="576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E71C-41E4-4523-8948-EAA29987BA07}" type="datetimeFigureOut">
              <a:rPr lang="en-US" smtClean="0"/>
              <a:t>4/23/2014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833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E71C-41E4-4523-8948-EAA29987BA07}" type="datetimeFigureOut">
              <a:rPr lang="en-US" smtClean="0"/>
              <a:t>4/23/2014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537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557232" y="2336800"/>
            <a:ext cx="7098030" cy="37195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63142" y="2336800"/>
            <a:ext cx="20882610" cy="37195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E71C-41E4-4523-8948-EAA29987BA07}" type="datetimeFigureOut">
              <a:rPr lang="en-US" smtClean="0"/>
              <a:t>4/23/2014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427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E71C-41E4-4523-8948-EAA29987BA07}" type="datetimeFigureOut">
              <a:rPr lang="en-US" smtClean="0"/>
              <a:t>4/23/2014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758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5997" y="10942333"/>
            <a:ext cx="28392120" cy="18257517"/>
          </a:xfrm>
        </p:spPr>
        <p:txBody>
          <a:bodyPr anchor="b"/>
          <a:lstStyle>
            <a:lvl1pPr>
              <a:defRPr sz="21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45997" y="29372573"/>
            <a:ext cx="28392120" cy="9601197"/>
          </a:xfrm>
        </p:spPr>
        <p:txBody>
          <a:bodyPr/>
          <a:lstStyle>
            <a:lvl1pPr marL="0" indent="0">
              <a:buNone/>
              <a:defRPr sz="8640">
                <a:solidFill>
                  <a:schemeClr val="tx1"/>
                </a:solidFill>
              </a:defRPr>
            </a:lvl1pPr>
            <a:lvl2pPr marL="1645920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291840" indent="0">
              <a:buNone/>
              <a:defRPr sz="6480">
                <a:solidFill>
                  <a:schemeClr val="tx1">
                    <a:tint val="75000"/>
                  </a:schemeClr>
                </a:solidFill>
              </a:defRPr>
            </a:lvl3pPr>
            <a:lvl4pPr marL="493776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4pPr>
            <a:lvl5pPr marL="658368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5pPr>
            <a:lvl6pPr marL="822960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6pPr>
            <a:lvl7pPr marL="987552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7pPr>
            <a:lvl8pPr marL="1152144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8pPr>
            <a:lvl9pPr marL="1316736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E71C-41E4-4523-8948-EAA29987BA07}" type="datetimeFigureOut">
              <a:rPr lang="en-US" smtClean="0"/>
              <a:t>4/23/2014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154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63140" y="11684000"/>
            <a:ext cx="13990320" cy="27848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664940" y="11684000"/>
            <a:ext cx="13990320" cy="27848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E71C-41E4-4523-8948-EAA29987BA07}" type="datetimeFigureOut">
              <a:rPr lang="en-US" smtClean="0"/>
              <a:t>4/23/2014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057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2336810"/>
            <a:ext cx="28392120" cy="848360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7431" y="10759443"/>
            <a:ext cx="13926024" cy="5273037"/>
          </a:xfrm>
        </p:spPr>
        <p:txBody>
          <a:bodyPr anchor="b"/>
          <a:lstStyle>
            <a:lvl1pPr marL="0" indent="0">
              <a:buNone/>
              <a:defRPr sz="8640" b="1"/>
            </a:lvl1pPr>
            <a:lvl2pPr marL="1645920" indent="0">
              <a:buNone/>
              <a:defRPr sz="7200" b="1"/>
            </a:lvl2pPr>
            <a:lvl3pPr marL="3291840" indent="0">
              <a:buNone/>
              <a:defRPr sz="6480" b="1"/>
            </a:lvl3pPr>
            <a:lvl4pPr marL="4937760" indent="0">
              <a:buNone/>
              <a:defRPr sz="5760" b="1"/>
            </a:lvl4pPr>
            <a:lvl5pPr marL="6583680" indent="0">
              <a:buNone/>
              <a:defRPr sz="5760" b="1"/>
            </a:lvl5pPr>
            <a:lvl6pPr marL="8229600" indent="0">
              <a:buNone/>
              <a:defRPr sz="5760" b="1"/>
            </a:lvl6pPr>
            <a:lvl7pPr marL="9875520" indent="0">
              <a:buNone/>
              <a:defRPr sz="5760" b="1"/>
            </a:lvl7pPr>
            <a:lvl8pPr marL="11521440" indent="0">
              <a:buNone/>
              <a:defRPr sz="5760" b="1"/>
            </a:lvl8pPr>
            <a:lvl9pPr marL="13167360" indent="0">
              <a:buNone/>
              <a:defRPr sz="576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67431" y="16032480"/>
            <a:ext cx="13926024" cy="23581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664942" y="10759443"/>
            <a:ext cx="13994608" cy="5273037"/>
          </a:xfrm>
        </p:spPr>
        <p:txBody>
          <a:bodyPr anchor="b"/>
          <a:lstStyle>
            <a:lvl1pPr marL="0" indent="0">
              <a:buNone/>
              <a:defRPr sz="8640" b="1"/>
            </a:lvl1pPr>
            <a:lvl2pPr marL="1645920" indent="0">
              <a:buNone/>
              <a:defRPr sz="7200" b="1"/>
            </a:lvl2pPr>
            <a:lvl3pPr marL="3291840" indent="0">
              <a:buNone/>
              <a:defRPr sz="6480" b="1"/>
            </a:lvl3pPr>
            <a:lvl4pPr marL="4937760" indent="0">
              <a:buNone/>
              <a:defRPr sz="5760" b="1"/>
            </a:lvl4pPr>
            <a:lvl5pPr marL="6583680" indent="0">
              <a:buNone/>
              <a:defRPr sz="5760" b="1"/>
            </a:lvl5pPr>
            <a:lvl6pPr marL="8229600" indent="0">
              <a:buNone/>
              <a:defRPr sz="5760" b="1"/>
            </a:lvl6pPr>
            <a:lvl7pPr marL="9875520" indent="0">
              <a:buNone/>
              <a:defRPr sz="5760" b="1"/>
            </a:lvl7pPr>
            <a:lvl8pPr marL="11521440" indent="0">
              <a:buNone/>
              <a:defRPr sz="5760" b="1"/>
            </a:lvl8pPr>
            <a:lvl9pPr marL="13167360" indent="0">
              <a:buNone/>
              <a:defRPr sz="576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664942" y="16032480"/>
            <a:ext cx="13994608" cy="23581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E71C-41E4-4523-8948-EAA29987BA07}" type="datetimeFigureOut">
              <a:rPr lang="en-US" smtClean="0"/>
              <a:t>4/23/2014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837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E71C-41E4-4523-8948-EAA29987BA07}" type="datetimeFigureOut">
              <a:rPr lang="en-US" smtClean="0"/>
              <a:t>4/23/2014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961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E71C-41E4-4523-8948-EAA29987BA07}" type="datetimeFigureOut">
              <a:rPr lang="en-US" smtClean="0"/>
              <a:t>4/23/2014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156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2926080"/>
            <a:ext cx="10617041" cy="10241280"/>
          </a:xfrm>
        </p:spPr>
        <p:txBody>
          <a:bodyPr anchor="b"/>
          <a:lstStyle>
            <a:lvl1pPr>
              <a:defRPr sz="115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94608" y="6319530"/>
            <a:ext cx="16664940" cy="31191200"/>
          </a:xfrm>
        </p:spPr>
        <p:txBody>
          <a:bodyPr/>
          <a:lstStyle>
            <a:lvl1pPr>
              <a:defRPr sz="11520"/>
            </a:lvl1pPr>
            <a:lvl2pPr>
              <a:defRPr sz="10080"/>
            </a:lvl2pPr>
            <a:lvl3pPr>
              <a:defRPr sz="864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8" y="13167360"/>
            <a:ext cx="10617041" cy="24394163"/>
          </a:xfrm>
        </p:spPr>
        <p:txBody>
          <a:bodyPr/>
          <a:lstStyle>
            <a:lvl1pPr marL="0" indent="0">
              <a:buNone/>
              <a:defRPr sz="5760"/>
            </a:lvl1pPr>
            <a:lvl2pPr marL="1645920" indent="0">
              <a:buNone/>
              <a:defRPr sz="5040"/>
            </a:lvl2pPr>
            <a:lvl3pPr marL="3291840" indent="0">
              <a:buNone/>
              <a:defRPr sz="4320"/>
            </a:lvl3pPr>
            <a:lvl4pPr marL="4937760" indent="0">
              <a:buNone/>
              <a:defRPr sz="3600"/>
            </a:lvl4pPr>
            <a:lvl5pPr marL="6583680" indent="0">
              <a:buNone/>
              <a:defRPr sz="3600"/>
            </a:lvl5pPr>
            <a:lvl6pPr marL="8229600" indent="0">
              <a:buNone/>
              <a:defRPr sz="3600"/>
            </a:lvl6pPr>
            <a:lvl7pPr marL="9875520" indent="0">
              <a:buNone/>
              <a:defRPr sz="3600"/>
            </a:lvl7pPr>
            <a:lvl8pPr marL="11521440" indent="0">
              <a:buNone/>
              <a:defRPr sz="3600"/>
            </a:lvl8pPr>
            <a:lvl9pPr marL="13167360" indent="0">
              <a:buNone/>
              <a:defRPr sz="3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E71C-41E4-4523-8948-EAA29987BA07}" type="datetimeFigureOut">
              <a:rPr lang="en-US" smtClean="0"/>
              <a:t>4/23/2014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50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2926080"/>
            <a:ext cx="10617041" cy="10241280"/>
          </a:xfrm>
        </p:spPr>
        <p:txBody>
          <a:bodyPr anchor="b"/>
          <a:lstStyle>
            <a:lvl1pPr>
              <a:defRPr sz="115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994608" y="6319530"/>
            <a:ext cx="16664940" cy="31191200"/>
          </a:xfrm>
        </p:spPr>
        <p:txBody>
          <a:bodyPr anchor="t"/>
          <a:lstStyle>
            <a:lvl1pPr marL="0" indent="0">
              <a:buNone/>
              <a:defRPr sz="11520"/>
            </a:lvl1pPr>
            <a:lvl2pPr marL="1645920" indent="0">
              <a:buNone/>
              <a:defRPr sz="10080"/>
            </a:lvl2pPr>
            <a:lvl3pPr marL="3291840" indent="0">
              <a:buNone/>
              <a:defRPr sz="8640"/>
            </a:lvl3pPr>
            <a:lvl4pPr marL="4937760" indent="0">
              <a:buNone/>
              <a:defRPr sz="7200"/>
            </a:lvl4pPr>
            <a:lvl5pPr marL="6583680" indent="0">
              <a:buNone/>
              <a:defRPr sz="7200"/>
            </a:lvl5pPr>
            <a:lvl6pPr marL="8229600" indent="0">
              <a:buNone/>
              <a:defRPr sz="7200"/>
            </a:lvl6pPr>
            <a:lvl7pPr marL="9875520" indent="0">
              <a:buNone/>
              <a:defRPr sz="7200"/>
            </a:lvl7pPr>
            <a:lvl8pPr marL="11521440" indent="0">
              <a:buNone/>
              <a:defRPr sz="7200"/>
            </a:lvl8pPr>
            <a:lvl9pPr marL="13167360" indent="0">
              <a:buNone/>
              <a:defRPr sz="7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8" y="13167360"/>
            <a:ext cx="10617041" cy="24394163"/>
          </a:xfrm>
        </p:spPr>
        <p:txBody>
          <a:bodyPr/>
          <a:lstStyle>
            <a:lvl1pPr marL="0" indent="0">
              <a:buNone/>
              <a:defRPr sz="5760"/>
            </a:lvl1pPr>
            <a:lvl2pPr marL="1645920" indent="0">
              <a:buNone/>
              <a:defRPr sz="5040"/>
            </a:lvl2pPr>
            <a:lvl3pPr marL="3291840" indent="0">
              <a:buNone/>
              <a:defRPr sz="4320"/>
            </a:lvl3pPr>
            <a:lvl4pPr marL="4937760" indent="0">
              <a:buNone/>
              <a:defRPr sz="3600"/>
            </a:lvl4pPr>
            <a:lvl5pPr marL="6583680" indent="0">
              <a:buNone/>
              <a:defRPr sz="3600"/>
            </a:lvl5pPr>
            <a:lvl6pPr marL="8229600" indent="0">
              <a:buNone/>
              <a:defRPr sz="3600"/>
            </a:lvl6pPr>
            <a:lvl7pPr marL="9875520" indent="0">
              <a:buNone/>
              <a:defRPr sz="3600"/>
            </a:lvl7pPr>
            <a:lvl8pPr marL="11521440" indent="0">
              <a:buNone/>
              <a:defRPr sz="3600"/>
            </a:lvl8pPr>
            <a:lvl9pPr marL="13167360" indent="0">
              <a:buNone/>
              <a:defRPr sz="3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E71C-41E4-4523-8948-EAA29987BA07}" type="datetimeFigureOut">
              <a:rPr lang="en-US" smtClean="0"/>
              <a:t>4/23/2014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214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63140" y="2336810"/>
            <a:ext cx="28392120" cy="8483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3140" y="11684000"/>
            <a:ext cx="28392120" cy="27848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63140" y="40680650"/>
            <a:ext cx="7406640" cy="2336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02E71C-41E4-4523-8948-EAA29987BA07}" type="datetimeFigureOut">
              <a:rPr lang="en-US" smtClean="0"/>
              <a:t>4/23/2014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04220" y="40680650"/>
            <a:ext cx="11109960" cy="2336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248620" y="40680650"/>
            <a:ext cx="7406640" cy="2336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08E98-6918-4597-BADA-F73EB8726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318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291840" rtl="0" eaLnBrk="1" latinLnBrk="0" hangingPunct="1">
        <a:lnSpc>
          <a:spcPct val="90000"/>
        </a:lnSpc>
        <a:spcBef>
          <a:spcPct val="0"/>
        </a:spcBef>
        <a:buNone/>
        <a:defRPr sz="15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22960" indent="-822960" algn="l" defTabSz="3291840" rtl="0" eaLnBrk="1" latinLnBrk="0" hangingPunct="1">
        <a:lnSpc>
          <a:spcPct val="90000"/>
        </a:lnSpc>
        <a:spcBef>
          <a:spcPts val="36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1pPr>
      <a:lvl2pPr marL="246888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11480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76072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4pPr>
      <a:lvl5pPr marL="740664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5pPr>
      <a:lvl6pPr marL="905256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7pPr>
      <a:lvl8pPr marL="1234440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8pPr>
      <a:lvl9pPr marL="1399032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1pPr>
      <a:lvl2pPr marL="164592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2pPr>
      <a:lvl3pPr marL="329184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3pPr>
      <a:lvl4pPr marL="493776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4pPr>
      <a:lvl5pPr marL="658368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5pPr>
      <a:lvl6pPr marL="822960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6pPr>
      <a:lvl7pPr marL="987552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7pPr>
      <a:lvl8pPr marL="1152144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8pPr>
      <a:lvl9pPr marL="1316736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53523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Lisa Saal</dc:creator>
  <cp:lastModifiedBy>Brian M. Cotter</cp:lastModifiedBy>
  <cp:revision>2</cp:revision>
  <dcterms:created xsi:type="dcterms:W3CDTF">2014-04-16T17:42:02Z</dcterms:created>
  <dcterms:modified xsi:type="dcterms:W3CDTF">2014-04-23T13:43:58Z</dcterms:modified>
</cp:coreProperties>
</file>