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2918400" cy="43891200"/>
  <p:notesSz cx="6858000" cy="9144000"/>
  <p:defaultTextStyle>
    <a:defPPr>
      <a:defRPr lang="en-US"/>
    </a:defPPr>
    <a:lvl1pPr marL="0" algn="l" defTabSz="3686418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209" algn="l" defTabSz="3686418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418" algn="l" defTabSz="3686418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29628" algn="l" defTabSz="3686418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2837" algn="l" defTabSz="3686418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6046" algn="l" defTabSz="3686418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59255" algn="l" defTabSz="3686418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2464" algn="l" defTabSz="3686418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5674" algn="l" defTabSz="3686418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8" autoAdjust="0"/>
    <p:restoredTop sz="94660"/>
  </p:normalViewPr>
  <p:slideViewPr>
    <p:cSldViewPr snapToGrid="0">
      <p:cViewPr varScale="1">
        <p:scale>
          <a:sx n="19" d="100"/>
          <a:sy n="19" d="100"/>
        </p:scale>
        <p:origin x="259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7183123"/>
            <a:ext cx="27980640" cy="1528064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3053043"/>
            <a:ext cx="24688800" cy="10596877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833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37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2336800"/>
            <a:ext cx="7098030" cy="37195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2336800"/>
            <a:ext cx="20882610" cy="37195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427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758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10942333"/>
            <a:ext cx="28392120" cy="18257517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9372573"/>
            <a:ext cx="28392120" cy="9601197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154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1684000"/>
            <a:ext cx="13990320" cy="27848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1684000"/>
            <a:ext cx="13990320" cy="27848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057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336810"/>
            <a:ext cx="28392120" cy="848360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10759443"/>
            <a:ext cx="13926024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6032480"/>
            <a:ext cx="13926024" cy="23581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10759443"/>
            <a:ext cx="13994608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6032480"/>
            <a:ext cx="13994608" cy="23581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837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961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156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6319530"/>
            <a:ext cx="16664940" cy="311912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50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6319530"/>
            <a:ext cx="16664940" cy="311912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2E71C-41E4-4523-8948-EAA29987BA07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214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2336810"/>
            <a:ext cx="28392120" cy="848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11684000"/>
            <a:ext cx="28392120" cy="2784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2E71C-41E4-4523-8948-EAA29987BA07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08E98-6918-4597-BADA-F73EB872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318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5352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Saal</dc:creator>
  <cp:lastModifiedBy>Brian M. Cotter</cp:lastModifiedBy>
  <cp:revision>2</cp:revision>
  <dcterms:created xsi:type="dcterms:W3CDTF">2014-04-16T17:42:02Z</dcterms:created>
  <dcterms:modified xsi:type="dcterms:W3CDTF">2014-04-23T13:43:58Z</dcterms:modified>
</cp:coreProperties>
</file>