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209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418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29628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2837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6046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59255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2464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5674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8" autoAdjust="0"/>
    <p:restoredTop sz="94660"/>
  </p:normalViewPr>
  <p:slideViewPr>
    <p:cSldViewPr snapToGrid="0">
      <p:cViewPr varScale="1">
        <p:scale>
          <a:sx n="23" d="100"/>
          <a:sy n="23" d="100"/>
        </p:scale>
        <p:origin x="16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9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718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128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3" y="1752601"/>
            <a:ext cx="9464040" cy="278968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3" y="1752601"/>
            <a:ext cx="27843480" cy="2789682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51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198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3" y="8206750"/>
            <a:ext cx="37856160" cy="13693139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3" y="22029430"/>
            <a:ext cx="37856160" cy="7200899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985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1"/>
            <a:ext cx="1865376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1"/>
            <a:ext cx="1865376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28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8"/>
            <a:ext cx="37856160" cy="6362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3" y="8069582"/>
            <a:ext cx="18568032" cy="3954779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3" y="12024361"/>
            <a:ext cx="18568032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3" y="8069582"/>
            <a:ext cx="18659477" cy="3954779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3" y="12024361"/>
            <a:ext cx="18659477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055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48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84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8" y="2194560"/>
            <a:ext cx="14156055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8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8" y="9875521"/>
            <a:ext cx="14156055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17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8" y="2194560"/>
            <a:ext cx="14156055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8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8" y="9875521"/>
            <a:ext cx="14156055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872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8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1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8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8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198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5352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Saal</dc:creator>
  <cp:lastModifiedBy>Lisa Saal</cp:lastModifiedBy>
  <cp:revision>1</cp:revision>
  <dcterms:created xsi:type="dcterms:W3CDTF">2014-04-16T17:42:02Z</dcterms:created>
  <dcterms:modified xsi:type="dcterms:W3CDTF">2014-04-16T17:44:52Z</dcterms:modified>
</cp:coreProperties>
</file>