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43891200" cy="32918400"/>
  <p:notesSz cx="6858000" cy="9144000"/>
  <p:defaultTextStyle>
    <a:defPPr>
      <a:defRPr lang="en-US"/>
    </a:defPPr>
    <a:lvl1pPr marL="0" algn="l" defTabSz="3686418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1pPr>
    <a:lvl2pPr marL="1843209" algn="l" defTabSz="3686418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2pPr>
    <a:lvl3pPr marL="3686418" algn="l" defTabSz="3686418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3pPr>
    <a:lvl4pPr marL="5529628" algn="l" defTabSz="3686418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4pPr>
    <a:lvl5pPr marL="7372837" algn="l" defTabSz="3686418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5pPr>
    <a:lvl6pPr marL="9216046" algn="l" defTabSz="3686418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6pPr>
    <a:lvl7pPr marL="11059255" algn="l" defTabSz="3686418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7pPr>
    <a:lvl8pPr marL="12902464" algn="l" defTabSz="3686418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8pPr>
    <a:lvl9pPr marL="14745674" algn="l" defTabSz="3686418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8" autoAdjust="0"/>
    <p:restoredTop sz="94660"/>
  </p:normalViewPr>
  <p:slideViewPr>
    <p:cSldViewPr snapToGrid="0">
      <p:cViewPr varScale="1">
        <p:scale>
          <a:sx n="23" d="100"/>
          <a:sy n="23" d="100"/>
        </p:scale>
        <p:origin x="16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9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E71C-41E4-4523-8948-EAA29987BA07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8E98-6918-4597-BADA-F73EB8726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718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E71C-41E4-4523-8948-EAA29987BA07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8E98-6918-4597-BADA-F73EB8726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128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3" y="1752601"/>
            <a:ext cx="9464040" cy="2789682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3" y="1752601"/>
            <a:ext cx="27843480" cy="2789682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E71C-41E4-4523-8948-EAA29987BA07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8E98-6918-4597-BADA-F73EB8726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751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E71C-41E4-4523-8948-EAA29987BA07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8E98-6918-4597-BADA-F73EB8726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198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3" y="8206750"/>
            <a:ext cx="37856160" cy="13693139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3" y="22029430"/>
            <a:ext cx="37856160" cy="7200899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E71C-41E4-4523-8948-EAA29987BA07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8E98-6918-4597-BADA-F73EB8726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985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1"/>
            <a:ext cx="18653760" cy="208864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1"/>
            <a:ext cx="18653760" cy="208864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E71C-41E4-4523-8948-EAA29987BA07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8E98-6918-4597-BADA-F73EB8726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28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8"/>
            <a:ext cx="37856160" cy="6362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3" y="8069582"/>
            <a:ext cx="18568032" cy="3954779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3" y="12024361"/>
            <a:ext cx="18568032" cy="176860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3" y="8069582"/>
            <a:ext cx="18659477" cy="3954779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3" y="12024361"/>
            <a:ext cx="18659477" cy="176860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E71C-41E4-4523-8948-EAA29987BA07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8E98-6918-4597-BADA-F73EB8726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055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E71C-41E4-4523-8948-EAA29987BA07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8E98-6918-4597-BADA-F73EB8726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348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E71C-41E4-4523-8948-EAA29987BA07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8E98-6918-4597-BADA-F73EB8726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846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8" y="2194560"/>
            <a:ext cx="14156055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8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8" y="9875521"/>
            <a:ext cx="14156055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E71C-41E4-4523-8948-EAA29987BA07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8E98-6918-4597-BADA-F73EB8726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917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8" y="2194560"/>
            <a:ext cx="14156055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8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8" y="9875521"/>
            <a:ext cx="14156055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E71C-41E4-4523-8948-EAA29987BA07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8E98-6918-4597-BADA-F73EB8726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872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8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1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02E71C-41E4-4523-8948-EAA29987BA07}" type="datetimeFigureOut">
              <a:rPr lang="en-US" smtClean="0"/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8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8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608E98-6918-4597-BADA-F73EB8726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198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53523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Lisa Saal</dc:creator>
  <cp:lastModifiedBy>Lisa Saal</cp:lastModifiedBy>
  <cp:revision>1</cp:revision>
  <dcterms:created xsi:type="dcterms:W3CDTF">2014-04-16T17:42:02Z</dcterms:created>
  <dcterms:modified xsi:type="dcterms:W3CDTF">2014-04-16T17:44:52Z</dcterms:modified>
</cp:coreProperties>
</file>