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1567355" rtl="0" eaLnBrk="1" latinLnBrk="0" hangingPunct="1">
      <a:defRPr sz="6142" kern="1200">
        <a:solidFill>
          <a:schemeClr val="tx1"/>
        </a:solidFill>
        <a:latin typeface="+mn-lt"/>
        <a:ea typeface="+mn-ea"/>
        <a:cs typeface="+mn-cs"/>
      </a:defRPr>
    </a:lvl1pPr>
    <a:lvl2pPr marL="1567355" algn="l" defTabSz="1567355" rtl="0" eaLnBrk="1" latinLnBrk="0" hangingPunct="1">
      <a:defRPr sz="6142" kern="1200">
        <a:solidFill>
          <a:schemeClr val="tx1"/>
        </a:solidFill>
        <a:latin typeface="+mn-lt"/>
        <a:ea typeface="+mn-ea"/>
        <a:cs typeface="+mn-cs"/>
      </a:defRPr>
    </a:lvl2pPr>
    <a:lvl3pPr marL="3134710" algn="l" defTabSz="1567355" rtl="0" eaLnBrk="1" latinLnBrk="0" hangingPunct="1">
      <a:defRPr sz="6142" kern="1200">
        <a:solidFill>
          <a:schemeClr val="tx1"/>
        </a:solidFill>
        <a:latin typeface="+mn-lt"/>
        <a:ea typeface="+mn-ea"/>
        <a:cs typeface="+mn-cs"/>
      </a:defRPr>
    </a:lvl3pPr>
    <a:lvl4pPr marL="4702064" algn="l" defTabSz="1567355" rtl="0" eaLnBrk="1" latinLnBrk="0" hangingPunct="1">
      <a:defRPr sz="6142" kern="1200">
        <a:solidFill>
          <a:schemeClr val="tx1"/>
        </a:solidFill>
        <a:latin typeface="+mn-lt"/>
        <a:ea typeface="+mn-ea"/>
        <a:cs typeface="+mn-cs"/>
      </a:defRPr>
    </a:lvl4pPr>
    <a:lvl5pPr marL="6269419" algn="l" defTabSz="1567355" rtl="0" eaLnBrk="1" latinLnBrk="0" hangingPunct="1">
      <a:defRPr sz="6142" kern="1200">
        <a:solidFill>
          <a:schemeClr val="tx1"/>
        </a:solidFill>
        <a:latin typeface="+mn-lt"/>
        <a:ea typeface="+mn-ea"/>
        <a:cs typeface="+mn-cs"/>
      </a:defRPr>
    </a:lvl5pPr>
    <a:lvl6pPr marL="7836774" algn="l" defTabSz="1567355" rtl="0" eaLnBrk="1" latinLnBrk="0" hangingPunct="1">
      <a:defRPr sz="6142" kern="1200">
        <a:solidFill>
          <a:schemeClr val="tx1"/>
        </a:solidFill>
        <a:latin typeface="+mn-lt"/>
        <a:ea typeface="+mn-ea"/>
        <a:cs typeface="+mn-cs"/>
      </a:defRPr>
    </a:lvl6pPr>
    <a:lvl7pPr marL="9404129" algn="l" defTabSz="1567355" rtl="0" eaLnBrk="1" latinLnBrk="0" hangingPunct="1">
      <a:defRPr sz="6142" kern="1200">
        <a:solidFill>
          <a:schemeClr val="tx1"/>
        </a:solidFill>
        <a:latin typeface="+mn-lt"/>
        <a:ea typeface="+mn-ea"/>
        <a:cs typeface="+mn-cs"/>
      </a:defRPr>
    </a:lvl7pPr>
    <a:lvl8pPr marL="10971483" algn="l" defTabSz="1567355" rtl="0" eaLnBrk="1" latinLnBrk="0" hangingPunct="1">
      <a:defRPr sz="6142" kern="1200">
        <a:solidFill>
          <a:schemeClr val="tx1"/>
        </a:solidFill>
        <a:latin typeface="+mn-lt"/>
        <a:ea typeface="+mn-ea"/>
        <a:cs typeface="+mn-cs"/>
      </a:defRPr>
    </a:lvl8pPr>
    <a:lvl9pPr marL="12538838" algn="l" defTabSz="1567355" rtl="0" eaLnBrk="1" latinLnBrk="0" hangingPunct="1">
      <a:defRPr sz="614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4EBE15"/>
    <a:srgbClr val="5AD918"/>
    <a:srgbClr val="2FD912"/>
    <a:srgbClr val="E7FFCE"/>
    <a:srgbClr val="CEFF9D"/>
    <a:srgbClr val="ABFF56"/>
    <a:srgbClr val="D4BA01"/>
    <a:srgbClr val="DAC11E"/>
    <a:srgbClr val="DEFFCF"/>
    <a:srgbClr val="A1C9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74"/>
  </p:normalViewPr>
  <p:slideViewPr>
    <p:cSldViewPr snapToGrid="0" snapToObjects="1">
      <p:cViewPr varScale="1">
        <p:scale>
          <a:sx n="37" d="100"/>
          <a:sy n="37" d="100"/>
        </p:scale>
        <p:origin x="2536" y="248"/>
      </p:cViewPr>
      <p:guideLst>
        <p:guide orient="horz" pos="6912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B1F554-8471-F74E-95A3-3E7FC8AE6388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E2536-F949-A046-9408-77F5280C62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091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26532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1pPr>
    <a:lvl2pPr marL="326532" algn="l" defTabSz="326532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2pPr>
    <a:lvl3pPr marL="653064" algn="l" defTabSz="326532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3pPr>
    <a:lvl4pPr marL="979597" algn="l" defTabSz="326532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4pPr>
    <a:lvl5pPr marL="1306129" algn="l" defTabSz="326532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5pPr>
    <a:lvl6pPr marL="1632661" algn="l" defTabSz="326532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6pPr>
    <a:lvl7pPr marL="1959193" algn="l" defTabSz="326532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7pPr>
    <a:lvl8pPr marL="2285726" algn="l" defTabSz="326532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8pPr>
    <a:lvl9pPr marL="2612258" algn="l" defTabSz="326532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57250" y="685800"/>
            <a:ext cx="51435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olidFill>
                  <a:schemeClr val="bg1"/>
                </a:solidFill>
                <a:latin typeface="Arial"/>
                <a:cs typeface="Arial"/>
              </a:rPr>
              <a:t>feel free to change background colors &amp; text boxes</a:t>
            </a:r>
            <a:r>
              <a:rPr lang="en-US" sz="1200" baseline="0" dirty="0" smtClean="0">
                <a:solidFill>
                  <a:schemeClr val="bg1"/>
                </a:solidFill>
                <a:latin typeface="Arial"/>
                <a:cs typeface="Arial"/>
              </a:rPr>
              <a:t> and </a:t>
            </a:r>
            <a:r>
              <a:rPr lang="en-US" sz="1200" baseline="0" smtClean="0">
                <a:solidFill>
                  <a:schemeClr val="bg1"/>
                </a:solidFill>
                <a:latin typeface="Arial"/>
                <a:cs typeface="Arial"/>
              </a:rPr>
              <a:t>use sections </a:t>
            </a:r>
            <a:r>
              <a:rPr lang="en-US" sz="1200" baseline="0" dirty="0" smtClean="0">
                <a:solidFill>
                  <a:schemeClr val="bg1"/>
                </a:solidFill>
                <a:latin typeface="Arial"/>
                <a:cs typeface="Arial"/>
              </a:rPr>
              <a:t>for </a:t>
            </a:r>
            <a:r>
              <a:rPr lang="en-US" sz="1200" baseline="0" smtClean="0">
                <a:solidFill>
                  <a:schemeClr val="bg1"/>
                </a:solidFill>
                <a:latin typeface="Arial"/>
                <a:cs typeface="Arial"/>
              </a:rPr>
              <a:t>difference purposes!</a:t>
            </a:r>
            <a:endParaRPr lang="en-US" sz="1200" smtClean="0">
              <a:solidFill>
                <a:schemeClr val="bg1"/>
              </a:solidFill>
              <a:latin typeface="Arial"/>
              <a:cs typeface="Arial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E2536-F949-A046-9408-77F5280C62D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142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1"/>
            <a:ext cx="27980640" cy="4704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631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26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89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852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15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7786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2417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704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4557179" y="4216400"/>
            <a:ext cx="35553014" cy="8988044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98132" y="4216400"/>
            <a:ext cx="106110407" cy="8988044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6" y="14102081"/>
            <a:ext cx="27980640" cy="4358640"/>
          </a:xfrm>
        </p:spPr>
        <p:txBody>
          <a:bodyPr anchor="t"/>
          <a:lstStyle>
            <a:lvl1pPr algn="l">
              <a:defRPr sz="12801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6" y="9301483"/>
            <a:ext cx="27980640" cy="4800599"/>
          </a:xfrm>
        </p:spPr>
        <p:txBody>
          <a:bodyPr anchor="b"/>
          <a:lstStyle>
            <a:lvl1pPr marL="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1pPr>
            <a:lvl2pPr marL="1463113" indent="0">
              <a:buNone/>
              <a:defRPr sz="5734">
                <a:solidFill>
                  <a:schemeClr val="tx1">
                    <a:tint val="75000"/>
                  </a:schemeClr>
                </a:solidFill>
              </a:defRPr>
            </a:lvl2pPr>
            <a:lvl3pPr marL="2926226" indent="0">
              <a:buNone/>
              <a:defRPr sz="5134">
                <a:solidFill>
                  <a:schemeClr val="tx1">
                    <a:tint val="75000"/>
                  </a:schemeClr>
                </a:solidFill>
              </a:defRPr>
            </a:lvl3pPr>
            <a:lvl4pPr marL="4389339" indent="0">
              <a:buNone/>
              <a:defRPr sz="4467">
                <a:solidFill>
                  <a:schemeClr val="tx1">
                    <a:tint val="75000"/>
                  </a:schemeClr>
                </a:solidFill>
              </a:defRPr>
            </a:lvl4pPr>
            <a:lvl5pPr marL="5852453" indent="0">
              <a:buNone/>
              <a:defRPr sz="4467">
                <a:solidFill>
                  <a:schemeClr val="tx1">
                    <a:tint val="75000"/>
                  </a:schemeClr>
                </a:solidFill>
              </a:defRPr>
            </a:lvl5pPr>
            <a:lvl6pPr marL="7315566" indent="0">
              <a:buNone/>
              <a:defRPr sz="4467">
                <a:solidFill>
                  <a:schemeClr val="tx1">
                    <a:tint val="75000"/>
                  </a:schemeClr>
                </a:solidFill>
              </a:defRPr>
            </a:lvl6pPr>
            <a:lvl7pPr marL="8778679" indent="0">
              <a:buNone/>
              <a:defRPr sz="4467">
                <a:solidFill>
                  <a:schemeClr val="tx1">
                    <a:tint val="75000"/>
                  </a:schemeClr>
                </a:solidFill>
              </a:defRPr>
            </a:lvl7pPr>
            <a:lvl8pPr marL="10241792" indent="0">
              <a:buNone/>
              <a:defRPr sz="4467">
                <a:solidFill>
                  <a:schemeClr val="tx1">
                    <a:tint val="75000"/>
                  </a:schemeClr>
                </a:solidFill>
              </a:defRPr>
            </a:lvl8pPr>
            <a:lvl9pPr marL="11704905" indent="0">
              <a:buNone/>
              <a:defRPr sz="44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98132" y="24577040"/>
            <a:ext cx="70831710" cy="69519801"/>
          </a:xfrm>
        </p:spPr>
        <p:txBody>
          <a:bodyPr/>
          <a:lstStyle>
            <a:lvl1pPr>
              <a:defRPr sz="8934"/>
            </a:lvl1pPr>
            <a:lvl2pPr>
              <a:defRPr sz="7667"/>
            </a:lvl2pPr>
            <a:lvl3pPr>
              <a:defRPr sz="6400"/>
            </a:lvl3pPr>
            <a:lvl4pPr>
              <a:defRPr sz="5734"/>
            </a:lvl4pPr>
            <a:lvl5pPr>
              <a:defRPr sz="5734"/>
            </a:lvl5pPr>
            <a:lvl6pPr>
              <a:defRPr sz="5734"/>
            </a:lvl6pPr>
            <a:lvl7pPr>
              <a:defRPr sz="5734"/>
            </a:lvl7pPr>
            <a:lvl8pPr>
              <a:defRPr sz="5734"/>
            </a:lvl8pPr>
            <a:lvl9pPr>
              <a:defRPr sz="573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278482" y="24577040"/>
            <a:ext cx="70831710" cy="69519801"/>
          </a:xfrm>
        </p:spPr>
        <p:txBody>
          <a:bodyPr/>
          <a:lstStyle>
            <a:lvl1pPr>
              <a:defRPr sz="8934"/>
            </a:lvl1pPr>
            <a:lvl2pPr>
              <a:defRPr sz="7667"/>
            </a:lvl2pPr>
            <a:lvl3pPr>
              <a:defRPr sz="6400"/>
            </a:lvl3pPr>
            <a:lvl4pPr>
              <a:defRPr sz="5734"/>
            </a:lvl4pPr>
            <a:lvl5pPr>
              <a:defRPr sz="5734"/>
            </a:lvl5pPr>
            <a:lvl6pPr>
              <a:defRPr sz="5734"/>
            </a:lvl6pPr>
            <a:lvl7pPr>
              <a:defRPr sz="5734"/>
            </a:lvl7pPr>
            <a:lvl8pPr>
              <a:defRPr sz="5734"/>
            </a:lvl8pPr>
            <a:lvl9pPr>
              <a:defRPr sz="573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78841"/>
            <a:ext cx="2962656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4912361"/>
            <a:ext cx="14544677" cy="2047239"/>
          </a:xfrm>
        </p:spPr>
        <p:txBody>
          <a:bodyPr anchor="b"/>
          <a:lstStyle>
            <a:lvl1pPr marL="0" indent="0">
              <a:buNone/>
              <a:defRPr sz="7667" b="1"/>
            </a:lvl1pPr>
            <a:lvl2pPr marL="1463113" indent="0">
              <a:buNone/>
              <a:defRPr sz="6400" b="1"/>
            </a:lvl2pPr>
            <a:lvl3pPr marL="2926226" indent="0">
              <a:buNone/>
              <a:defRPr sz="5734" b="1"/>
            </a:lvl3pPr>
            <a:lvl4pPr marL="4389339" indent="0">
              <a:buNone/>
              <a:defRPr sz="5134" b="1"/>
            </a:lvl4pPr>
            <a:lvl5pPr marL="5852453" indent="0">
              <a:buNone/>
              <a:defRPr sz="5134" b="1"/>
            </a:lvl5pPr>
            <a:lvl6pPr marL="7315566" indent="0">
              <a:buNone/>
              <a:defRPr sz="5134" b="1"/>
            </a:lvl6pPr>
            <a:lvl7pPr marL="8778679" indent="0">
              <a:buNone/>
              <a:defRPr sz="5134" b="1"/>
            </a:lvl7pPr>
            <a:lvl8pPr marL="10241792" indent="0">
              <a:buNone/>
              <a:defRPr sz="5134" b="1"/>
            </a:lvl8pPr>
            <a:lvl9pPr marL="11704905" indent="0">
              <a:buNone/>
              <a:defRPr sz="513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6959600"/>
            <a:ext cx="14544677" cy="12644121"/>
          </a:xfrm>
        </p:spPr>
        <p:txBody>
          <a:bodyPr/>
          <a:lstStyle>
            <a:lvl1pPr>
              <a:defRPr sz="7667"/>
            </a:lvl1pPr>
            <a:lvl2pPr>
              <a:defRPr sz="6400"/>
            </a:lvl2pPr>
            <a:lvl3pPr>
              <a:defRPr sz="5734"/>
            </a:lvl3pPr>
            <a:lvl4pPr>
              <a:defRPr sz="5134"/>
            </a:lvl4pPr>
            <a:lvl5pPr>
              <a:defRPr sz="5134"/>
            </a:lvl5pPr>
            <a:lvl6pPr>
              <a:defRPr sz="5134"/>
            </a:lvl6pPr>
            <a:lvl7pPr>
              <a:defRPr sz="5134"/>
            </a:lvl7pPr>
            <a:lvl8pPr>
              <a:defRPr sz="5134"/>
            </a:lvl8pPr>
            <a:lvl9pPr>
              <a:defRPr sz="513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4912361"/>
            <a:ext cx="14550390" cy="2047239"/>
          </a:xfrm>
        </p:spPr>
        <p:txBody>
          <a:bodyPr anchor="b"/>
          <a:lstStyle>
            <a:lvl1pPr marL="0" indent="0">
              <a:buNone/>
              <a:defRPr sz="7667" b="1"/>
            </a:lvl1pPr>
            <a:lvl2pPr marL="1463113" indent="0">
              <a:buNone/>
              <a:defRPr sz="6400" b="1"/>
            </a:lvl2pPr>
            <a:lvl3pPr marL="2926226" indent="0">
              <a:buNone/>
              <a:defRPr sz="5734" b="1"/>
            </a:lvl3pPr>
            <a:lvl4pPr marL="4389339" indent="0">
              <a:buNone/>
              <a:defRPr sz="5134" b="1"/>
            </a:lvl4pPr>
            <a:lvl5pPr marL="5852453" indent="0">
              <a:buNone/>
              <a:defRPr sz="5134" b="1"/>
            </a:lvl5pPr>
            <a:lvl6pPr marL="7315566" indent="0">
              <a:buNone/>
              <a:defRPr sz="5134" b="1"/>
            </a:lvl6pPr>
            <a:lvl7pPr marL="8778679" indent="0">
              <a:buNone/>
              <a:defRPr sz="5134" b="1"/>
            </a:lvl7pPr>
            <a:lvl8pPr marL="10241792" indent="0">
              <a:buNone/>
              <a:defRPr sz="5134" b="1"/>
            </a:lvl8pPr>
            <a:lvl9pPr marL="11704905" indent="0">
              <a:buNone/>
              <a:defRPr sz="513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6959600"/>
            <a:ext cx="14550390" cy="12644121"/>
          </a:xfrm>
        </p:spPr>
        <p:txBody>
          <a:bodyPr/>
          <a:lstStyle>
            <a:lvl1pPr>
              <a:defRPr sz="7667"/>
            </a:lvl1pPr>
            <a:lvl2pPr>
              <a:defRPr sz="6400"/>
            </a:lvl2pPr>
            <a:lvl3pPr>
              <a:defRPr sz="5734"/>
            </a:lvl3pPr>
            <a:lvl4pPr>
              <a:defRPr sz="5134"/>
            </a:lvl4pPr>
            <a:lvl5pPr>
              <a:defRPr sz="5134"/>
            </a:lvl5pPr>
            <a:lvl6pPr>
              <a:defRPr sz="5134"/>
            </a:lvl6pPr>
            <a:lvl7pPr>
              <a:defRPr sz="5134"/>
            </a:lvl7pPr>
            <a:lvl8pPr>
              <a:defRPr sz="5134"/>
            </a:lvl8pPr>
            <a:lvl9pPr>
              <a:defRPr sz="513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873760"/>
            <a:ext cx="10829927" cy="3718560"/>
          </a:xfrm>
        </p:spPr>
        <p:txBody>
          <a:bodyPr anchor="b"/>
          <a:lstStyle>
            <a:lvl1pPr algn="l">
              <a:defRPr sz="6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2"/>
            <a:ext cx="18402300" cy="18729961"/>
          </a:xfrm>
        </p:spPr>
        <p:txBody>
          <a:bodyPr/>
          <a:lstStyle>
            <a:lvl1pPr>
              <a:defRPr sz="10267"/>
            </a:lvl1pPr>
            <a:lvl2pPr>
              <a:defRPr sz="8934"/>
            </a:lvl2pPr>
            <a:lvl3pPr>
              <a:defRPr sz="7667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4592322"/>
            <a:ext cx="10829927" cy="15011401"/>
          </a:xfrm>
        </p:spPr>
        <p:txBody>
          <a:bodyPr/>
          <a:lstStyle>
            <a:lvl1pPr marL="0" indent="0">
              <a:buNone/>
              <a:defRPr sz="4467"/>
            </a:lvl1pPr>
            <a:lvl2pPr marL="1463113" indent="0">
              <a:buNone/>
              <a:defRPr sz="3867"/>
            </a:lvl2pPr>
            <a:lvl3pPr marL="2926226" indent="0">
              <a:buNone/>
              <a:defRPr sz="3200"/>
            </a:lvl3pPr>
            <a:lvl4pPr marL="4389339" indent="0">
              <a:buNone/>
              <a:defRPr sz="2867"/>
            </a:lvl4pPr>
            <a:lvl5pPr marL="5852453" indent="0">
              <a:buNone/>
              <a:defRPr sz="2867"/>
            </a:lvl5pPr>
            <a:lvl6pPr marL="7315566" indent="0">
              <a:buNone/>
              <a:defRPr sz="2867"/>
            </a:lvl6pPr>
            <a:lvl7pPr marL="8778679" indent="0">
              <a:buNone/>
              <a:defRPr sz="2867"/>
            </a:lvl7pPr>
            <a:lvl8pPr marL="10241792" indent="0">
              <a:buNone/>
              <a:defRPr sz="2867"/>
            </a:lvl8pPr>
            <a:lvl9pPr marL="11704905" indent="0">
              <a:buNone/>
              <a:defRPr sz="28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0"/>
            <a:ext cx="19751040" cy="1813561"/>
          </a:xfrm>
        </p:spPr>
        <p:txBody>
          <a:bodyPr anchor="b"/>
          <a:lstStyle>
            <a:lvl1pPr algn="l">
              <a:defRPr sz="6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/>
          <a:lstStyle>
            <a:lvl1pPr marL="0" indent="0">
              <a:buNone/>
              <a:defRPr sz="10267"/>
            </a:lvl1pPr>
            <a:lvl2pPr marL="1463113" indent="0">
              <a:buNone/>
              <a:defRPr sz="8934"/>
            </a:lvl2pPr>
            <a:lvl3pPr marL="2926226" indent="0">
              <a:buNone/>
              <a:defRPr sz="7667"/>
            </a:lvl3pPr>
            <a:lvl4pPr marL="4389339" indent="0">
              <a:buNone/>
              <a:defRPr sz="6400"/>
            </a:lvl4pPr>
            <a:lvl5pPr marL="5852453" indent="0">
              <a:buNone/>
              <a:defRPr sz="6400"/>
            </a:lvl5pPr>
            <a:lvl6pPr marL="7315566" indent="0">
              <a:buNone/>
              <a:defRPr sz="6400"/>
            </a:lvl6pPr>
            <a:lvl7pPr marL="8778679" indent="0">
              <a:buNone/>
              <a:defRPr sz="6400"/>
            </a:lvl7pPr>
            <a:lvl8pPr marL="10241792" indent="0">
              <a:buNone/>
              <a:defRPr sz="6400"/>
            </a:lvl8pPr>
            <a:lvl9pPr marL="11704905" indent="0">
              <a:buNone/>
              <a:defRPr sz="6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1"/>
            <a:ext cx="19751040" cy="2575559"/>
          </a:xfrm>
        </p:spPr>
        <p:txBody>
          <a:bodyPr/>
          <a:lstStyle>
            <a:lvl1pPr marL="0" indent="0">
              <a:buNone/>
              <a:defRPr sz="4467"/>
            </a:lvl1pPr>
            <a:lvl2pPr marL="1463113" indent="0">
              <a:buNone/>
              <a:defRPr sz="3867"/>
            </a:lvl2pPr>
            <a:lvl3pPr marL="2926226" indent="0">
              <a:buNone/>
              <a:defRPr sz="3200"/>
            </a:lvl3pPr>
            <a:lvl4pPr marL="4389339" indent="0">
              <a:buNone/>
              <a:defRPr sz="2867"/>
            </a:lvl4pPr>
            <a:lvl5pPr marL="5852453" indent="0">
              <a:buNone/>
              <a:defRPr sz="2867"/>
            </a:lvl5pPr>
            <a:lvl6pPr marL="7315566" indent="0">
              <a:buNone/>
              <a:defRPr sz="2867"/>
            </a:lvl6pPr>
            <a:lvl7pPr marL="8778679" indent="0">
              <a:buNone/>
              <a:defRPr sz="2867"/>
            </a:lvl7pPr>
            <a:lvl8pPr marL="10241792" indent="0">
              <a:buNone/>
              <a:defRPr sz="2867"/>
            </a:lvl8pPr>
            <a:lvl9pPr marL="11704905" indent="0">
              <a:buNone/>
              <a:defRPr sz="28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1"/>
            <a:ext cx="29626560" cy="36576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2"/>
            <a:ext cx="29626560" cy="14483081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20340321"/>
            <a:ext cx="7680960" cy="11684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38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C9624-8537-344B-A181-774C3CF89A66}" type="datetimeFigureOut">
              <a:rPr lang="en-US" smtClean="0"/>
              <a:pPr/>
              <a:t>9/26/16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1"/>
            <a:ext cx="10424160" cy="11684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38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20340321"/>
            <a:ext cx="7680960" cy="11684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38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63113" rtl="0" eaLnBrk="1" latinLnBrk="0" hangingPunct="1">
        <a:spcBef>
          <a:spcPct val="0"/>
        </a:spcBef>
        <a:buNone/>
        <a:defRPr sz="140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335" indent="-1097335" algn="l" defTabSz="1463113" rtl="0" eaLnBrk="1" latinLnBrk="0" hangingPunct="1">
        <a:spcBef>
          <a:spcPct val="20000"/>
        </a:spcBef>
        <a:buFont typeface="Arial"/>
        <a:buChar char="•"/>
        <a:defRPr sz="10267" kern="1200">
          <a:solidFill>
            <a:schemeClr val="tx1"/>
          </a:solidFill>
          <a:latin typeface="+mn-lt"/>
          <a:ea typeface="+mn-ea"/>
          <a:cs typeface="+mn-cs"/>
        </a:defRPr>
      </a:lvl1pPr>
      <a:lvl2pPr marL="2377559" indent="-914446" algn="l" defTabSz="1463113" rtl="0" eaLnBrk="1" latinLnBrk="0" hangingPunct="1">
        <a:spcBef>
          <a:spcPct val="20000"/>
        </a:spcBef>
        <a:buFont typeface="Arial"/>
        <a:buChar char="–"/>
        <a:defRPr sz="8934" kern="1200">
          <a:solidFill>
            <a:schemeClr val="tx1"/>
          </a:solidFill>
          <a:latin typeface="+mn-lt"/>
          <a:ea typeface="+mn-ea"/>
          <a:cs typeface="+mn-cs"/>
        </a:defRPr>
      </a:lvl2pPr>
      <a:lvl3pPr marL="3657783" indent="-731557" algn="l" defTabSz="1463113" rtl="0" eaLnBrk="1" latinLnBrk="0" hangingPunct="1">
        <a:spcBef>
          <a:spcPct val="20000"/>
        </a:spcBef>
        <a:buFont typeface="Arial"/>
        <a:buChar char="•"/>
        <a:defRPr sz="7667" kern="1200">
          <a:solidFill>
            <a:schemeClr val="tx1"/>
          </a:solidFill>
          <a:latin typeface="+mn-lt"/>
          <a:ea typeface="+mn-ea"/>
          <a:cs typeface="+mn-cs"/>
        </a:defRPr>
      </a:lvl3pPr>
      <a:lvl4pPr marL="5120896" indent="-731557" algn="l" defTabSz="1463113" rtl="0" eaLnBrk="1" latinLnBrk="0" hangingPunct="1">
        <a:spcBef>
          <a:spcPct val="20000"/>
        </a:spcBef>
        <a:buFont typeface="Arial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6584009" indent="-731557" algn="l" defTabSz="1463113" rtl="0" eaLnBrk="1" latinLnBrk="0" hangingPunct="1">
        <a:spcBef>
          <a:spcPct val="20000"/>
        </a:spcBef>
        <a:buFont typeface="Arial"/>
        <a:buChar char="»"/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8047122" indent="-731557" algn="l" defTabSz="1463113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510235" indent="-731557" algn="l" defTabSz="1463113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3349" indent="-731557" algn="l" defTabSz="1463113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436462" indent="-731557" algn="l" defTabSz="1463113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3113" rtl="0" eaLnBrk="1" latinLnBrk="0" hangingPunct="1">
        <a:defRPr sz="5734" kern="1200">
          <a:solidFill>
            <a:schemeClr val="tx1"/>
          </a:solidFill>
          <a:latin typeface="+mn-lt"/>
          <a:ea typeface="+mn-ea"/>
          <a:cs typeface="+mn-cs"/>
        </a:defRPr>
      </a:lvl1pPr>
      <a:lvl2pPr marL="1463113" algn="l" defTabSz="1463113" rtl="0" eaLnBrk="1" latinLnBrk="0" hangingPunct="1">
        <a:defRPr sz="5734" kern="1200">
          <a:solidFill>
            <a:schemeClr val="tx1"/>
          </a:solidFill>
          <a:latin typeface="+mn-lt"/>
          <a:ea typeface="+mn-ea"/>
          <a:cs typeface="+mn-cs"/>
        </a:defRPr>
      </a:lvl2pPr>
      <a:lvl3pPr marL="2926226" algn="l" defTabSz="1463113" rtl="0" eaLnBrk="1" latinLnBrk="0" hangingPunct="1">
        <a:defRPr sz="5734" kern="1200">
          <a:solidFill>
            <a:schemeClr val="tx1"/>
          </a:solidFill>
          <a:latin typeface="+mn-lt"/>
          <a:ea typeface="+mn-ea"/>
          <a:cs typeface="+mn-cs"/>
        </a:defRPr>
      </a:lvl3pPr>
      <a:lvl4pPr marL="4389339" algn="l" defTabSz="1463113" rtl="0" eaLnBrk="1" latinLnBrk="0" hangingPunct="1">
        <a:defRPr sz="5734" kern="1200">
          <a:solidFill>
            <a:schemeClr val="tx1"/>
          </a:solidFill>
          <a:latin typeface="+mn-lt"/>
          <a:ea typeface="+mn-ea"/>
          <a:cs typeface="+mn-cs"/>
        </a:defRPr>
      </a:lvl4pPr>
      <a:lvl5pPr marL="5852453" algn="l" defTabSz="1463113" rtl="0" eaLnBrk="1" latinLnBrk="0" hangingPunct="1">
        <a:defRPr sz="5734" kern="1200">
          <a:solidFill>
            <a:schemeClr val="tx1"/>
          </a:solidFill>
          <a:latin typeface="+mn-lt"/>
          <a:ea typeface="+mn-ea"/>
          <a:cs typeface="+mn-cs"/>
        </a:defRPr>
      </a:lvl5pPr>
      <a:lvl6pPr marL="7315566" algn="l" defTabSz="1463113" rtl="0" eaLnBrk="1" latinLnBrk="0" hangingPunct="1">
        <a:defRPr sz="5734" kern="1200">
          <a:solidFill>
            <a:schemeClr val="tx1"/>
          </a:solidFill>
          <a:latin typeface="+mn-lt"/>
          <a:ea typeface="+mn-ea"/>
          <a:cs typeface="+mn-cs"/>
        </a:defRPr>
      </a:lvl6pPr>
      <a:lvl7pPr marL="8778679" algn="l" defTabSz="1463113" rtl="0" eaLnBrk="1" latinLnBrk="0" hangingPunct="1">
        <a:defRPr sz="5734" kern="1200">
          <a:solidFill>
            <a:schemeClr val="tx1"/>
          </a:solidFill>
          <a:latin typeface="+mn-lt"/>
          <a:ea typeface="+mn-ea"/>
          <a:cs typeface="+mn-cs"/>
        </a:defRPr>
      </a:lvl7pPr>
      <a:lvl8pPr marL="10241792" algn="l" defTabSz="1463113" rtl="0" eaLnBrk="1" latinLnBrk="0" hangingPunct="1">
        <a:defRPr sz="5734" kern="1200">
          <a:solidFill>
            <a:schemeClr val="tx1"/>
          </a:solidFill>
          <a:latin typeface="+mn-lt"/>
          <a:ea typeface="+mn-ea"/>
          <a:cs typeface="+mn-cs"/>
        </a:defRPr>
      </a:lvl8pPr>
      <a:lvl9pPr marL="11704905" algn="l" defTabSz="1463113" rtl="0" eaLnBrk="1" latinLnBrk="0" hangingPunct="1">
        <a:defRPr sz="57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23305" y="5265667"/>
            <a:ext cx="7752276" cy="8903335"/>
          </a:xfrm>
          <a:prstGeom prst="rect">
            <a:avLst/>
          </a:prstGeom>
          <a:solidFill>
            <a:schemeClr val="bg1">
              <a:lumMod val="75000"/>
              <a:alpha val="68000"/>
            </a:schemeClr>
          </a:solidFill>
          <a:ln>
            <a:noFill/>
          </a:ln>
          <a:effectLst>
            <a:glow rad="101600">
              <a:schemeClr val="bg1">
                <a:lumMod val="85000"/>
                <a:alpha val="75000"/>
              </a:schemeClr>
            </a:glow>
            <a:outerShdw blurRad="441325" dist="774700" dir="2700000" algn="tl" rotWithShape="0">
              <a:schemeClr val="bg1">
                <a:lumMod val="50000"/>
                <a:alpha val="43000"/>
              </a:schemeClr>
            </a:outerShdw>
            <a:softEdge rad="381000"/>
          </a:effectLst>
        </p:spPr>
        <p:txBody>
          <a:bodyPr wrap="square" lIns="243840" tIns="182880" rIns="243840" bIns="182880">
            <a:spAutoFit/>
          </a:bodyPr>
          <a:lstStyle/>
          <a:p>
            <a:r>
              <a:rPr lang="en-US" sz="2133" dirty="0"/>
              <a:t>        </a:t>
            </a:r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</p:txBody>
      </p:sp>
      <p:sp>
        <p:nvSpPr>
          <p:cNvPr id="250" name="TextBox 249"/>
          <p:cNvSpPr txBox="1"/>
          <p:nvPr/>
        </p:nvSpPr>
        <p:spPr>
          <a:xfrm>
            <a:off x="3055584" y="14410958"/>
            <a:ext cx="7637181" cy="92333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effectLst>
            <a:outerShdw blurRad="50800" dist="381000" dir="2700000" algn="tl" rotWithShape="0">
              <a:srgbClr val="000000">
                <a:alpha val="43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square" tIns="60960" bIns="243840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Background</a:t>
            </a: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11621181" y="4140391"/>
            <a:ext cx="9016348" cy="92333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effectLst>
            <a:outerShdw blurRad="50800" dist="381000" dir="2700000" algn="tl" rotWithShape="0">
              <a:srgbClr val="000000">
                <a:alpha val="43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square" tIns="60960" bIns="243840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Objectives</a:t>
            </a: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258" name="TextBox 257"/>
          <p:cNvSpPr txBox="1"/>
          <p:nvPr/>
        </p:nvSpPr>
        <p:spPr>
          <a:xfrm>
            <a:off x="11663511" y="8837796"/>
            <a:ext cx="8974018" cy="91300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effectLst>
            <a:outerShdw blurRad="50800" dist="381000" dir="2700000" algn="tl" rotWithShape="0">
              <a:srgbClr val="000000">
                <a:alpha val="43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Methods</a:t>
            </a:r>
          </a:p>
          <a:p>
            <a:pPr algn="ctr"/>
            <a:endParaRPr lang="en-US" sz="533" b="1" dirty="0">
              <a:solidFill>
                <a:schemeClr val="bg1"/>
              </a:solidFill>
            </a:endParaRPr>
          </a:p>
          <a:p>
            <a:pPr algn="ctr"/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259" name="TextBox 258"/>
          <p:cNvSpPr txBox="1"/>
          <p:nvPr/>
        </p:nvSpPr>
        <p:spPr>
          <a:xfrm>
            <a:off x="3123305" y="4140391"/>
            <a:ext cx="7671060" cy="92333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effectLst>
            <a:outerShdw blurRad="50800" dist="381000" dir="2700000" algn="tl" rotWithShape="0">
              <a:srgbClr val="000000">
                <a:alpha val="43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square" tIns="60960" bIns="243840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Abstract/Intro/Motivation</a:t>
            </a: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260" name="TextBox 259"/>
          <p:cNvSpPr txBox="1"/>
          <p:nvPr/>
        </p:nvSpPr>
        <p:spPr>
          <a:xfrm>
            <a:off x="21446073" y="4140391"/>
            <a:ext cx="8495692" cy="92333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effectLst>
            <a:outerShdw blurRad="50800" dist="381000" dir="2700000" algn="tl" rotWithShape="0">
              <a:srgbClr val="000000">
                <a:alpha val="43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square" lIns="60960" tIns="60960" bIns="243840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Results/Discussion</a:t>
            </a: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21767237" y="16918858"/>
            <a:ext cx="8118086" cy="83099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effectLst>
            <a:outerShdw blurRad="50800" dist="381000" dir="2700000" algn="tl" rotWithShape="0">
              <a:srgbClr val="000000">
                <a:alpha val="43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Future Directions</a:t>
            </a:r>
          </a:p>
          <a:p>
            <a:pPr algn="ctr"/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264" name="TextBox 263"/>
          <p:cNvSpPr txBox="1"/>
          <p:nvPr/>
        </p:nvSpPr>
        <p:spPr>
          <a:xfrm>
            <a:off x="7678865" y="635030"/>
            <a:ext cx="19590429" cy="266733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effectLst>
            <a:glow rad="139700">
              <a:schemeClr val="tx1">
                <a:lumMod val="75000"/>
                <a:lumOff val="25000"/>
                <a:alpha val="75000"/>
              </a:schemeClr>
            </a:glow>
            <a:outerShdw blurRad="50800" dist="381000" dir="2700000" algn="tl" rotWithShape="0">
              <a:srgbClr val="000000">
                <a:alpha val="43000"/>
              </a:srgbClr>
            </a:outerShdw>
            <a:softEdge rad="635000"/>
          </a:effectLst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</a:rPr>
              <a:t>Title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  <a:latin typeface="Arial"/>
                <a:cs typeface="Arial"/>
              </a:rPr>
              <a:t>Names</a:t>
            </a:r>
            <a:endParaRPr lang="en-US" sz="3600" baseline="30000" dirty="0">
              <a:solidFill>
                <a:schemeClr val="bg1"/>
              </a:solidFill>
              <a:latin typeface="Arial"/>
              <a:cs typeface="Arial"/>
            </a:endParaRPr>
          </a:p>
          <a:p>
            <a:pPr algn="ctr"/>
            <a:r>
              <a:rPr lang="en-US" sz="3600" dirty="0">
                <a:solidFill>
                  <a:schemeClr val="bg1"/>
                </a:solidFill>
                <a:latin typeface="Arial"/>
                <a:cs typeface="Arial"/>
              </a:rPr>
              <a:t>Institute</a:t>
            </a:r>
          </a:p>
          <a:p>
            <a:pPr algn="ctr"/>
            <a:endParaRPr lang="en-US" sz="1333" dirty="0">
              <a:solidFill>
                <a:schemeClr val="bg1"/>
              </a:solidFill>
              <a:latin typeface="Arial"/>
              <a:cs typeface="Arial"/>
            </a:endParaRPr>
          </a:p>
          <a:p>
            <a:pPr algn="ctr"/>
            <a:endParaRPr lang="en-US" sz="800" dirty="0">
              <a:solidFill>
                <a:schemeClr val="bg1"/>
              </a:solidFill>
              <a:latin typeface="Arial"/>
              <a:cs typeface="Arial"/>
            </a:endParaRPr>
          </a:p>
          <a:p>
            <a:pPr algn="ctr"/>
            <a:endParaRPr lang="en-US" sz="8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65" name="Rectangle 264"/>
          <p:cNvSpPr/>
          <p:nvPr/>
        </p:nvSpPr>
        <p:spPr>
          <a:xfrm>
            <a:off x="3055583" y="15570091"/>
            <a:ext cx="7752276" cy="5621026"/>
          </a:xfrm>
          <a:prstGeom prst="rect">
            <a:avLst/>
          </a:prstGeom>
          <a:solidFill>
            <a:schemeClr val="bg1">
              <a:lumMod val="75000"/>
              <a:alpha val="68000"/>
            </a:schemeClr>
          </a:solidFill>
          <a:ln>
            <a:noFill/>
          </a:ln>
          <a:effectLst>
            <a:glow rad="101600">
              <a:schemeClr val="bg1">
                <a:lumMod val="85000"/>
                <a:alpha val="75000"/>
              </a:schemeClr>
            </a:glow>
            <a:outerShdw blurRad="441325" dist="774700" dir="2700000" algn="tl" rotWithShape="0">
              <a:schemeClr val="bg1">
                <a:lumMod val="50000"/>
                <a:alpha val="43000"/>
              </a:schemeClr>
            </a:outerShdw>
            <a:softEdge rad="381000"/>
          </a:effectLst>
        </p:spPr>
        <p:txBody>
          <a:bodyPr wrap="square" lIns="243840" tIns="182880" rIns="243840" bIns="182880">
            <a:spAutoFit/>
          </a:bodyPr>
          <a:lstStyle/>
          <a:p>
            <a:r>
              <a:rPr lang="en-US" sz="2133" dirty="0"/>
              <a:t>        </a:t>
            </a:r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</p:txBody>
      </p:sp>
      <p:sp>
        <p:nvSpPr>
          <p:cNvPr id="267" name="Rectangle 266"/>
          <p:cNvSpPr/>
          <p:nvPr/>
        </p:nvSpPr>
        <p:spPr>
          <a:xfrm>
            <a:off x="11663511" y="10168093"/>
            <a:ext cx="8974018" cy="10802957"/>
          </a:xfrm>
          <a:prstGeom prst="rect">
            <a:avLst/>
          </a:prstGeom>
          <a:solidFill>
            <a:schemeClr val="bg1">
              <a:lumMod val="75000"/>
              <a:alpha val="68000"/>
            </a:schemeClr>
          </a:solidFill>
          <a:ln>
            <a:noFill/>
          </a:ln>
          <a:effectLst>
            <a:glow rad="101600">
              <a:schemeClr val="bg1">
                <a:lumMod val="85000"/>
                <a:alpha val="75000"/>
              </a:schemeClr>
            </a:glow>
            <a:outerShdw blurRad="441325" dist="508000" dir="2700000" algn="tl" rotWithShape="0">
              <a:schemeClr val="bg1">
                <a:lumMod val="50000"/>
                <a:alpha val="50000"/>
              </a:schemeClr>
            </a:outerShdw>
            <a:softEdge rad="381000"/>
          </a:effectLst>
        </p:spPr>
        <p:txBody>
          <a:bodyPr wrap="square">
            <a:spAutoFit/>
          </a:bodyPr>
          <a:lstStyle/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</p:txBody>
      </p:sp>
      <p:sp>
        <p:nvSpPr>
          <p:cNvPr id="272" name="Rectangle 271"/>
          <p:cNvSpPr/>
          <p:nvPr/>
        </p:nvSpPr>
        <p:spPr>
          <a:xfrm>
            <a:off x="11621181" y="5397244"/>
            <a:ext cx="8931687" cy="2954655"/>
          </a:xfrm>
          <a:prstGeom prst="rect">
            <a:avLst/>
          </a:prstGeom>
          <a:solidFill>
            <a:schemeClr val="bg1">
              <a:lumMod val="75000"/>
              <a:alpha val="68000"/>
            </a:schemeClr>
          </a:solidFill>
          <a:ln>
            <a:noFill/>
          </a:ln>
          <a:effectLst>
            <a:glow rad="101600">
              <a:schemeClr val="bg1">
                <a:lumMod val="85000"/>
                <a:alpha val="75000"/>
              </a:schemeClr>
            </a:glow>
            <a:outerShdw blurRad="441325" dist="774700" dir="2700000" algn="tl" rotWithShape="0">
              <a:schemeClr val="bg1">
                <a:lumMod val="50000"/>
                <a:alpha val="43000"/>
              </a:schemeClr>
            </a:outerShdw>
            <a:softEdge rad="381000"/>
          </a:effectLst>
        </p:spPr>
        <p:txBody>
          <a:bodyPr wrap="square" lIns="243840" tIns="121920" rIns="243840" bIns="121920">
            <a:spAutoFit/>
          </a:bodyPr>
          <a:lstStyle/>
          <a:p>
            <a:pPr algn="ctr"/>
            <a:endParaRPr lang="en-US" sz="800" dirty="0"/>
          </a:p>
          <a:p>
            <a:pPr>
              <a:buFont typeface="Arial"/>
              <a:buChar char="•"/>
            </a:pPr>
            <a:endParaRPr lang="en-US" sz="2400" b="1" dirty="0"/>
          </a:p>
          <a:p>
            <a:pPr>
              <a:buFont typeface="Arial"/>
              <a:buChar char="•"/>
            </a:pPr>
            <a:endParaRPr lang="en-US" sz="2400" b="1" dirty="0"/>
          </a:p>
          <a:p>
            <a:pPr>
              <a:buFont typeface="Arial"/>
              <a:buChar char="•"/>
            </a:pPr>
            <a:endParaRPr lang="en-US" sz="2400" b="1" dirty="0"/>
          </a:p>
          <a:p>
            <a:pPr>
              <a:buFont typeface="Arial"/>
              <a:buChar char="•"/>
            </a:pPr>
            <a:endParaRPr lang="en-US" sz="2400" b="1" dirty="0"/>
          </a:p>
          <a:p>
            <a:pPr>
              <a:buFont typeface="Arial"/>
              <a:buChar char="•"/>
            </a:pPr>
            <a:endParaRPr lang="en-US" sz="2400" b="1" dirty="0"/>
          </a:p>
          <a:p>
            <a:pPr>
              <a:buFont typeface="Arial"/>
              <a:buChar char="•"/>
            </a:pPr>
            <a:endParaRPr lang="en-US" sz="2400" b="1" dirty="0"/>
          </a:p>
          <a:p>
            <a:endParaRPr lang="en-US" sz="2400" b="1" dirty="0"/>
          </a:p>
        </p:txBody>
      </p:sp>
      <p:sp>
        <p:nvSpPr>
          <p:cNvPr id="275" name="Rectangle 274"/>
          <p:cNvSpPr/>
          <p:nvPr/>
        </p:nvSpPr>
        <p:spPr>
          <a:xfrm>
            <a:off x="21742390" y="5397245"/>
            <a:ext cx="8280400" cy="533544"/>
          </a:xfrm>
          <a:prstGeom prst="rect">
            <a:avLst/>
          </a:prstGeom>
          <a:solidFill>
            <a:schemeClr val="bg1">
              <a:lumMod val="75000"/>
              <a:alpha val="68000"/>
            </a:schemeClr>
          </a:solidFill>
          <a:ln>
            <a:noFill/>
          </a:ln>
          <a:effectLst>
            <a:glow rad="101600">
              <a:schemeClr val="bg1">
                <a:lumMod val="85000"/>
                <a:alpha val="75000"/>
              </a:schemeClr>
            </a:glow>
            <a:outerShdw blurRad="441325" dist="774700" dir="2700000" algn="tl" rotWithShape="0">
              <a:schemeClr val="bg1">
                <a:lumMod val="50000"/>
                <a:alpha val="43000"/>
              </a:schemeClr>
            </a:outerShdw>
            <a:softEdge rad="381000"/>
          </a:effectLst>
        </p:spPr>
        <p:txBody>
          <a:bodyPr wrap="square" lIns="304800" tIns="121920" rIns="243840" bIns="121920">
            <a:spAutoFit/>
          </a:bodyPr>
          <a:lstStyle/>
          <a:p>
            <a:endParaRPr lang="en-US" sz="1867" dirty="0"/>
          </a:p>
        </p:txBody>
      </p:sp>
      <p:sp>
        <p:nvSpPr>
          <p:cNvPr id="276" name="Rectangle 275"/>
          <p:cNvSpPr/>
          <p:nvPr/>
        </p:nvSpPr>
        <p:spPr>
          <a:xfrm>
            <a:off x="21736743" y="17919136"/>
            <a:ext cx="8229600" cy="2964401"/>
          </a:xfrm>
          <a:prstGeom prst="rect">
            <a:avLst/>
          </a:prstGeom>
          <a:solidFill>
            <a:schemeClr val="bg1">
              <a:lumMod val="75000"/>
              <a:alpha val="68000"/>
            </a:schemeClr>
          </a:solidFill>
          <a:ln>
            <a:noFill/>
          </a:ln>
          <a:effectLst>
            <a:glow rad="101600">
              <a:schemeClr val="bg1">
                <a:lumMod val="85000"/>
                <a:alpha val="75000"/>
              </a:schemeClr>
            </a:glow>
            <a:outerShdw blurRad="441325" dist="774700" dir="2700000" algn="tl" rotWithShape="0">
              <a:schemeClr val="bg1">
                <a:lumMod val="50000"/>
                <a:alpha val="43000"/>
              </a:schemeClr>
            </a:outerShdw>
            <a:softEdge rad="381000"/>
          </a:effectLst>
        </p:spPr>
        <p:txBody>
          <a:bodyPr wrap="square" lIns="243840" tIns="152400" rIns="243840" bIns="182880">
            <a:spAutoFit/>
          </a:bodyPr>
          <a:lstStyle/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endParaRPr lang="en-US" sz="2133" dirty="0"/>
          </a:p>
          <a:p>
            <a:r>
              <a:rPr lang="en-US" sz="2133" dirty="0"/>
              <a:t>.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223" y="991903"/>
            <a:ext cx="5433140" cy="1946031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21446073" y="5397244"/>
            <a:ext cx="8439250" cy="10802957"/>
          </a:xfrm>
          <a:prstGeom prst="rect">
            <a:avLst/>
          </a:prstGeom>
          <a:solidFill>
            <a:schemeClr val="bg1">
              <a:lumMod val="75000"/>
              <a:alpha val="68000"/>
            </a:schemeClr>
          </a:solidFill>
          <a:ln>
            <a:noFill/>
          </a:ln>
          <a:effectLst>
            <a:glow rad="101600">
              <a:schemeClr val="bg1">
                <a:lumMod val="85000"/>
                <a:alpha val="75000"/>
              </a:schemeClr>
            </a:glow>
            <a:outerShdw blurRad="441325" dist="508000" dir="2700000" algn="tl" rotWithShape="0">
              <a:schemeClr val="bg1">
                <a:lumMod val="50000"/>
                <a:alpha val="50000"/>
              </a:schemeClr>
            </a:outerShdw>
            <a:softEdge rad="381000"/>
          </a:effectLst>
        </p:spPr>
        <p:txBody>
          <a:bodyPr wrap="square">
            <a:spAutoFit/>
          </a:bodyPr>
          <a:lstStyle/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4229</TotalTime>
  <Words>30</Words>
  <Application>Microsoft Macintosh PowerPoint</Application>
  <PresentationFormat>Custom</PresentationFormat>
  <Paragraphs>118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Company>Rutgers University</Company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Julia Xia</dc:creator>
  <cp:lastModifiedBy>Michael Burke</cp:lastModifiedBy>
  <cp:revision>106</cp:revision>
  <cp:lastPrinted>2012-08-01T17:44:46Z</cp:lastPrinted>
  <dcterms:created xsi:type="dcterms:W3CDTF">2014-03-07T20:19:06Z</dcterms:created>
  <dcterms:modified xsi:type="dcterms:W3CDTF">2016-09-26T16:05:22Z</dcterms:modified>
</cp:coreProperties>
</file>