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1pPr>
    <a:lvl2pPr marL="1567355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2pPr>
    <a:lvl3pPr marL="3134710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3pPr>
    <a:lvl4pPr marL="4702064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4pPr>
    <a:lvl5pPr marL="6269419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5pPr>
    <a:lvl6pPr marL="7836774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6pPr>
    <a:lvl7pPr marL="9404129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7pPr>
    <a:lvl8pPr marL="10971483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8pPr>
    <a:lvl9pPr marL="12538838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BE15"/>
    <a:srgbClr val="5AD918"/>
    <a:srgbClr val="2FD912"/>
    <a:srgbClr val="E7FFCE"/>
    <a:srgbClr val="CEFF9D"/>
    <a:srgbClr val="ABFF56"/>
    <a:srgbClr val="D4BA01"/>
    <a:srgbClr val="DAC11E"/>
    <a:srgbClr val="DEFFCF"/>
    <a:srgbClr val="A1C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 snapToGrid="0" snapToObjects="1">
      <p:cViewPr varScale="1">
        <p:scale>
          <a:sx n="37" d="100"/>
          <a:sy n="37" d="100"/>
        </p:scale>
        <p:origin x="2536" y="24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F554-8471-F74E-95A3-3E7FC8AE6388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2536-F949-A046-9408-77F5280C6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532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3064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597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6129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661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326532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feel free to change background colors &amp; text boxes</a:t>
            </a:r>
            <a:r>
              <a:rPr lang="en-US" sz="1200" baseline="0" dirty="0" smtClean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en-US" sz="1200" baseline="0" smtClean="0">
                <a:solidFill>
                  <a:schemeClr val="bg1"/>
                </a:solidFill>
                <a:latin typeface="Arial"/>
                <a:cs typeface="Arial"/>
              </a:rPr>
              <a:t>use sections </a:t>
            </a:r>
            <a:r>
              <a:rPr lang="en-US" sz="1200" baseline="0" dirty="0" smtClean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lang="en-US" sz="1200" baseline="0" smtClean="0">
                <a:solidFill>
                  <a:schemeClr val="bg1"/>
                </a:solidFill>
                <a:latin typeface="Arial"/>
                <a:cs typeface="Arial"/>
              </a:rPr>
              <a:t>difference purposes!</a:t>
            </a:r>
            <a:endParaRPr lang="en-US" sz="120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79" y="4216400"/>
            <a:ext cx="35553014" cy="898804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2" y="4216400"/>
            <a:ext cx="106110407" cy="898804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28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113" indent="0">
              <a:buNone/>
              <a:defRPr sz="5734">
                <a:solidFill>
                  <a:schemeClr val="tx1">
                    <a:tint val="75000"/>
                  </a:schemeClr>
                </a:solidFill>
              </a:defRPr>
            </a:lvl2pPr>
            <a:lvl3pPr marL="2926226" indent="0">
              <a:buNone/>
              <a:defRPr sz="5134">
                <a:solidFill>
                  <a:schemeClr val="tx1">
                    <a:tint val="75000"/>
                  </a:schemeClr>
                </a:solidFill>
              </a:defRPr>
            </a:lvl3pPr>
            <a:lvl4pPr marL="4389339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4pPr>
            <a:lvl5pPr marL="5852453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5pPr>
            <a:lvl6pPr marL="7315566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6pPr>
            <a:lvl7pPr marL="8778679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24577040"/>
            <a:ext cx="70831710" cy="69519801"/>
          </a:xfrm>
        </p:spPr>
        <p:txBody>
          <a:bodyPr/>
          <a:lstStyle>
            <a:lvl1pPr>
              <a:defRPr sz="8934"/>
            </a:lvl1pPr>
            <a:lvl2pPr>
              <a:defRPr sz="7667"/>
            </a:lvl2pPr>
            <a:lvl3pPr>
              <a:defRPr sz="6400"/>
            </a:lvl3pPr>
            <a:lvl4pPr>
              <a:defRPr sz="5734"/>
            </a:lvl4pPr>
            <a:lvl5pPr>
              <a:defRPr sz="5734"/>
            </a:lvl5pPr>
            <a:lvl6pPr>
              <a:defRPr sz="5734"/>
            </a:lvl6pPr>
            <a:lvl7pPr>
              <a:defRPr sz="5734"/>
            </a:lvl7pPr>
            <a:lvl8pPr>
              <a:defRPr sz="5734"/>
            </a:lvl8pPr>
            <a:lvl9pPr>
              <a:defRPr sz="57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2" y="24577040"/>
            <a:ext cx="70831710" cy="69519801"/>
          </a:xfrm>
        </p:spPr>
        <p:txBody>
          <a:bodyPr/>
          <a:lstStyle>
            <a:lvl1pPr>
              <a:defRPr sz="8934"/>
            </a:lvl1pPr>
            <a:lvl2pPr>
              <a:defRPr sz="7667"/>
            </a:lvl2pPr>
            <a:lvl3pPr>
              <a:defRPr sz="6400"/>
            </a:lvl3pPr>
            <a:lvl4pPr>
              <a:defRPr sz="5734"/>
            </a:lvl4pPr>
            <a:lvl5pPr>
              <a:defRPr sz="5734"/>
            </a:lvl5pPr>
            <a:lvl6pPr>
              <a:defRPr sz="5734"/>
            </a:lvl6pPr>
            <a:lvl7pPr>
              <a:defRPr sz="5734"/>
            </a:lvl7pPr>
            <a:lvl8pPr>
              <a:defRPr sz="5734"/>
            </a:lvl8pPr>
            <a:lvl9pPr>
              <a:defRPr sz="57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1"/>
            <a:ext cx="14544677" cy="2047239"/>
          </a:xfrm>
        </p:spPr>
        <p:txBody>
          <a:bodyPr anchor="b"/>
          <a:lstStyle>
            <a:lvl1pPr marL="0" indent="0">
              <a:buNone/>
              <a:defRPr sz="7667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34" b="1"/>
            </a:lvl3pPr>
            <a:lvl4pPr marL="4389339" indent="0">
              <a:buNone/>
              <a:defRPr sz="5134" b="1"/>
            </a:lvl4pPr>
            <a:lvl5pPr marL="5852453" indent="0">
              <a:buNone/>
              <a:defRPr sz="5134" b="1"/>
            </a:lvl5pPr>
            <a:lvl6pPr marL="7315566" indent="0">
              <a:buNone/>
              <a:defRPr sz="5134" b="1"/>
            </a:lvl6pPr>
            <a:lvl7pPr marL="8778679" indent="0">
              <a:buNone/>
              <a:defRPr sz="5134" b="1"/>
            </a:lvl7pPr>
            <a:lvl8pPr marL="10241792" indent="0">
              <a:buNone/>
              <a:defRPr sz="5134" b="1"/>
            </a:lvl8pPr>
            <a:lvl9pPr marL="11704905" indent="0">
              <a:buNone/>
              <a:defRPr sz="5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1"/>
          </a:xfrm>
        </p:spPr>
        <p:txBody>
          <a:bodyPr/>
          <a:lstStyle>
            <a:lvl1pPr>
              <a:defRPr sz="7667"/>
            </a:lvl1pPr>
            <a:lvl2pPr>
              <a:defRPr sz="6400"/>
            </a:lvl2pPr>
            <a:lvl3pPr>
              <a:defRPr sz="5734"/>
            </a:lvl3pPr>
            <a:lvl4pPr>
              <a:defRPr sz="5134"/>
            </a:lvl4pPr>
            <a:lvl5pPr>
              <a:defRPr sz="5134"/>
            </a:lvl5pPr>
            <a:lvl6pPr>
              <a:defRPr sz="5134"/>
            </a:lvl6pPr>
            <a:lvl7pPr>
              <a:defRPr sz="5134"/>
            </a:lvl7pPr>
            <a:lvl8pPr>
              <a:defRPr sz="5134"/>
            </a:lvl8pPr>
            <a:lvl9pPr>
              <a:defRPr sz="5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7667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34" b="1"/>
            </a:lvl3pPr>
            <a:lvl4pPr marL="4389339" indent="0">
              <a:buNone/>
              <a:defRPr sz="5134" b="1"/>
            </a:lvl4pPr>
            <a:lvl5pPr marL="5852453" indent="0">
              <a:buNone/>
              <a:defRPr sz="5134" b="1"/>
            </a:lvl5pPr>
            <a:lvl6pPr marL="7315566" indent="0">
              <a:buNone/>
              <a:defRPr sz="5134" b="1"/>
            </a:lvl6pPr>
            <a:lvl7pPr marL="8778679" indent="0">
              <a:buNone/>
              <a:defRPr sz="5134" b="1"/>
            </a:lvl7pPr>
            <a:lvl8pPr marL="10241792" indent="0">
              <a:buNone/>
              <a:defRPr sz="5134" b="1"/>
            </a:lvl8pPr>
            <a:lvl9pPr marL="11704905" indent="0">
              <a:buNone/>
              <a:defRPr sz="5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7667"/>
            </a:lvl1pPr>
            <a:lvl2pPr>
              <a:defRPr sz="6400"/>
            </a:lvl2pPr>
            <a:lvl3pPr>
              <a:defRPr sz="5734"/>
            </a:lvl3pPr>
            <a:lvl4pPr>
              <a:defRPr sz="5134"/>
            </a:lvl4pPr>
            <a:lvl5pPr>
              <a:defRPr sz="5134"/>
            </a:lvl5pPr>
            <a:lvl6pPr>
              <a:defRPr sz="5134"/>
            </a:lvl6pPr>
            <a:lvl7pPr>
              <a:defRPr sz="5134"/>
            </a:lvl7pPr>
            <a:lvl8pPr>
              <a:defRPr sz="5134"/>
            </a:lvl8pPr>
            <a:lvl9pPr>
              <a:defRPr sz="5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0267"/>
            </a:lvl1pPr>
            <a:lvl2pPr>
              <a:defRPr sz="8934"/>
            </a:lvl2pPr>
            <a:lvl3pPr>
              <a:defRPr sz="7667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467"/>
            </a:lvl1pPr>
            <a:lvl2pPr marL="1463113" indent="0">
              <a:buNone/>
              <a:defRPr sz="3867"/>
            </a:lvl2pPr>
            <a:lvl3pPr marL="2926226" indent="0">
              <a:buNone/>
              <a:defRPr sz="3200"/>
            </a:lvl3pPr>
            <a:lvl4pPr marL="4389339" indent="0">
              <a:buNone/>
              <a:defRPr sz="2867"/>
            </a:lvl4pPr>
            <a:lvl5pPr marL="5852453" indent="0">
              <a:buNone/>
              <a:defRPr sz="2867"/>
            </a:lvl5pPr>
            <a:lvl6pPr marL="7315566" indent="0">
              <a:buNone/>
              <a:defRPr sz="2867"/>
            </a:lvl6pPr>
            <a:lvl7pPr marL="8778679" indent="0">
              <a:buNone/>
              <a:defRPr sz="2867"/>
            </a:lvl7pPr>
            <a:lvl8pPr marL="10241792" indent="0">
              <a:buNone/>
              <a:defRPr sz="2867"/>
            </a:lvl8pPr>
            <a:lvl9pPr marL="11704905" indent="0">
              <a:buNone/>
              <a:defRPr sz="2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0267"/>
            </a:lvl1pPr>
            <a:lvl2pPr marL="1463113" indent="0">
              <a:buNone/>
              <a:defRPr sz="8934"/>
            </a:lvl2pPr>
            <a:lvl3pPr marL="2926226" indent="0">
              <a:buNone/>
              <a:defRPr sz="7667"/>
            </a:lvl3pPr>
            <a:lvl4pPr marL="4389339" indent="0">
              <a:buNone/>
              <a:defRPr sz="6400"/>
            </a:lvl4pPr>
            <a:lvl5pPr marL="5852453" indent="0">
              <a:buNone/>
              <a:defRPr sz="6400"/>
            </a:lvl5pPr>
            <a:lvl6pPr marL="7315566" indent="0">
              <a:buNone/>
              <a:defRPr sz="6400"/>
            </a:lvl6pPr>
            <a:lvl7pPr marL="8778679" indent="0">
              <a:buNone/>
              <a:defRPr sz="6400"/>
            </a:lvl7pPr>
            <a:lvl8pPr marL="10241792" indent="0">
              <a:buNone/>
              <a:defRPr sz="6400"/>
            </a:lvl8pPr>
            <a:lvl9pPr marL="11704905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467"/>
            </a:lvl1pPr>
            <a:lvl2pPr marL="1463113" indent="0">
              <a:buNone/>
              <a:defRPr sz="3867"/>
            </a:lvl2pPr>
            <a:lvl3pPr marL="2926226" indent="0">
              <a:buNone/>
              <a:defRPr sz="3200"/>
            </a:lvl3pPr>
            <a:lvl4pPr marL="4389339" indent="0">
              <a:buNone/>
              <a:defRPr sz="2867"/>
            </a:lvl4pPr>
            <a:lvl5pPr marL="5852453" indent="0">
              <a:buNone/>
              <a:defRPr sz="2867"/>
            </a:lvl5pPr>
            <a:lvl6pPr marL="7315566" indent="0">
              <a:buNone/>
              <a:defRPr sz="2867"/>
            </a:lvl6pPr>
            <a:lvl7pPr marL="8778679" indent="0">
              <a:buNone/>
              <a:defRPr sz="2867"/>
            </a:lvl7pPr>
            <a:lvl8pPr marL="10241792" indent="0">
              <a:buNone/>
              <a:defRPr sz="2867"/>
            </a:lvl8pPr>
            <a:lvl9pPr marL="11704905" indent="0">
              <a:buNone/>
              <a:defRPr sz="2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1"/>
            <a:ext cx="76809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1"/>
            <a:ext cx="104241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1"/>
            <a:ext cx="76809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113" rtl="0" eaLnBrk="1" latinLnBrk="0" hangingPunct="1">
        <a:spcBef>
          <a:spcPct val="0"/>
        </a:spcBef>
        <a:buNone/>
        <a:defRPr sz="140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35" indent="-1097335" algn="l" defTabSz="1463113" rtl="0" eaLnBrk="1" latinLnBrk="0" hangingPunct="1">
        <a:spcBef>
          <a:spcPct val="20000"/>
        </a:spcBef>
        <a:buFont typeface="Arial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377559" indent="-914446" algn="l" defTabSz="1463113" rtl="0" eaLnBrk="1" latinLnBrk="0" hangingPunct="1">
        <a:spcBef>
          <a:spcPct val="20000"/>
        </a:spcBef>
        <a:buFont typeface="Arial"/>
        <a:buChar char="–"/>
        <a:defRPr sz="8934" kern="1200">
          <a:solidFill>
            <a:schemeClr val="tx1"/>
          </a:solidFill>
          <a:latin typeface="+mn-lt"/>
          <a:ea typeface="+mn-ea"/>
          <a:cs typeface="+mn-cs"/>
        </a:defRPr>
      </a:lvl2pPr>
      <a:lvl3pPr marL="3657783" indent="-731557" algn="l" defTabSz="1463113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3pPr>
      <a:lvl4pPr marL="5120896" indent="-731557" algn="l" defTabSz="1463113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4009" indent="-731557" algn="l" defTabSz="1463113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7122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10235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3349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6462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3305" y="5265667"/>
            <a:ext cx="7752276" cy="8903335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243840" tIns="182880" rIns="243840" bIns="182880">
            <a:spAutoFit/>
          </a:bodyPr>
          <a:lstStyle/>
          <a:p>
            <a:r>
              <a:rPr lang="en-US" sz="2133" dirty="0"/>
              <a:t>        </a:t>
            </a:r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</p:txBody>
      </p:sp>
      <p:sp>
        <p:nvSpPr>
          <p:cNvPr id="250" name="TextBox 249"/>
          <p:cNvSpPr txBox="1"/>
          <p:nvPr/>
        </p:nvSpPr>
        <p:spPr>
          <a:xfrm>
            <a:off x="3055584" y="14410958"/>
            <a:ext cx="7637181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60960" bIns="243840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Background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1621181" y="4140391"/>
            <a:ext cx="9016348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60960" bIns="243840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Objectives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1663511" y="8837796"/>
            <a:ext cx="8974018" cy="9130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533" b="1" dirty="0">
              <a:solidFill>
                <a:schemeClr val="bg1"/>
              </a:solidFill>
            </a:endParaRPr>
          </a:p>
          <a:p>
            <a:pPr algn="ctr"/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3123305" y="4140391"/>
            <a:ext cx="767106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60960" bIns="243840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Abstract/Intro/Motivation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21446073" y="4140391"/>
            <a:ext cx="8495692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60960" tIns="60960" bIns="243840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Results/Discussion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767237" y="16918858"/>
            <a:ext cx="8118086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7678865" y="635030"/>
            <a:ext cx="19590429" cy="26673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36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1333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055583" y="15570091"/>
            <a:ext cx="7752276" cy="562102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243840" tIns="182880" rIns="243840" bIns="182880">
            <a:spAutoFit/>
          </a:bodyPr>
          <a:lstStyle/>
          <a:p>
            <a:r>
              <a:rPr lang="en-US" sz="2133" dirty="0"/>
              <a:t>        </a:t>
            </a:r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</p:txBody>
      </p:sp>
      <p:sp>
        <p:nvSpPr>
          <p:cNvPr id="267" name="Rectangle 266"/>
          <p:cNvSpPr/>
          <p:nvPr/>
        </p:nvSpPr>
        <p:spPr>
          <a:xfrm>
            <a:off x="11663511" y="10168093"/>
            <a:ext cx="8974018" cy="1080295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508000" dir="2700000" algn="tl" rotWithShape="0">
              <a:schemeClr val="bg1">
                <a:lumMod val="50000"/>
                <a:alpha val="50000"/>
              </a:schemeClr>
            </a:outerShdw>
            <a:softEdge rad="381000"/>
          </a:effectLst>
        </p:spPr>
        <p:txBody>
          <a:bodyPr wrap="square">
            <a:spAutoFit/>
          </a:bodyPr>
          <a:lstStyle/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272" name="Rectangle 271"/>
          <p:cNvSpPr/>
          <p:nvPr/>
        </p:nvSpPr>
        <p:spPr>
          <a:xfrm>
            <a:off x="11621181" y="5397244"/>
            <a:ext cx="8931687" cy="2954655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243840" tIns="121920" rIns="243840" bIns="121920">
            <a:spAutoFit/>
          </a:bodyPr>
          <a:lstStyle/>
          <a:p>
            <a:pPr algn="ctr"/>
            <a:endParaRPr lang="en-US" sz="800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pPr>
              <a:buFont typeface="Arial"/>
              <a:buChar char="•"/>
            </a:pPr>
            <a:endParaRPr lang="en-US" sz="2400" b="1" dirty="0"/>
          </a:p>
          <a:p>
            <a:endParaRPr lang="en-US" sz="2400" b="1" dirty="0"/>
          </a:p>
        </p:txBody>
      </p:sp>
      <p:sp>
        <p:nvSpPr>
          <p:cNvPr id="275" name="Rectangle 274"/>
          <p:cNvSpPr/>
          <p:nvPr/>
        </p:nvSpPr>
        <p:spPr>
          <a:xfrm>
            <a:off x="21742390" y="5397245"/>
            <a:ext cx="8280400" cy="533544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04800" tIns="121920" rIns="243840" bIns="121920">
            <a:spAutoFit/>
          </a:bodyPr>
          <a:lstStyle/>
          <a:p>
            <a:endParaRPr lang="en-US" sz="1867" dirty="0"/>
          </a:p>
        </p:txBody>
      </p:sp>
      <p:sp>
        <p:nvSpPr>
          <p:cNvPr id="276" name="Rectangle 275"/>
          <p:cNvSpPr/>
          <p:nvPr/>
        </p:nvSpPr>
        <p:spPr>
          <a:xfrm>
            <a:off x="21736743" y="17919136"/>
            <a:ext cx="8229600" cy="2964401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243840" tIns="152400" rIns="243840" bIns="182880">
            <a:spAutoFit/>
          </a:bodyPr>
          <a:lstStyle/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/>
          </a:p>
          <a:p>
            <a:r>
              <a:rPr lang="en-US" sz="2133" dirty="0"/>
              <a:t>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223" y="991903"/>
            <a:ext cx="5433140" cy="194603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1446073" y="5397244"/>
            <a:ext cx="8439250" cy="1080295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508000" dir="2700000" algn="tl" rotWithShape="0">
              <a:schemeClr val="bg1">
                <a:lumMod val="50000"/>
                <a:alpha val="50000"/>
              </a:schemeClr>
            </a:outerShdw>
            <a:softEdge rad="381000"/>
          </a:effectLst>
        </p:spPr>
        <p:txBody>
          <a:bodyPr wrap="square">
            <a:spAutoFit/>
          </a:bodyPr>
          <a:lstStyle/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30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Michael Burke</cp:lastModifiedBy>
  <cp:revision>106</cp:revision>
  <cp:lastPrinted>2012-08-01T17:44:46Z</cp:lastPrinted>
  <dcterms:created xsi:type="dcterms:W3CDTF">2014-03-07T20:19:06Z</dcterms:created>
  <dcterms:modified xsi:type="dcterms:W3CDTF">2016-09-26T16:05:22Z</dcterms:modified>
</cp:coreProperties>
</file>