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21945600"/>
  <p:notesSz cx="7004050" cy="9290050"/>
  <p:defaultTextStyle>
    <a:defPPr>
      <a:defRPr lang="en-US"/>
    </a:defPPr>
    <a:lvl1pPr marL="0" algn="l" defTabSz="2350631" rtl="0" eaLnBrk="1" latinLnBrk="0" hangingPunct="1">
      <a:defRPr sz="4571" kern="1200">
        <a:solidFill>
          <a:schemeClr val="tx1"/>
        </a:solidFill>
        <a:latin typeface="+mn-lt"/>
        <a:ea typeface="+mn-ea"/>
        <a:cs typeface="+mn-cs"/>
      </a:defRPr>
    </a:lvl1pPr>
    <a:lvl2pPr marL="1175316" algn="l" defTabSz="2350631" rtl="0" eaLnBrk="1" latinLnBrk="0" hangingPunct="1">
      <a:defRPr sz="4571" kern="1200">
        <a:solidFill>
          <a:schemeClr val="tx1"/>
        </a:solidFill>
        <a:latin typeface="+mn-lt"/>
        <a:ea typeface="+mn-ea"/>
        <a:cs typeface="+mn-cs"/>
      </a:defRPr>
    </a:lvl2pPr>
    <a:lvl3pPr marL="2350631" algn="l" defTabSz="2350631" rtl="0" eaLnBrk="1" latinLnBrk="0" hangingPunct="1">
      <a:defRPr sz="4571" kern="1200">
        <a:solidFill>
          <a:schemeClr val="tx1"/>
        </a:solidFill>
        <a:latin typeface="+mn-lt"/>
        <a:ea typeface="+mn-ea"/>
        <a:cs typeface="+mn-cs"/>
      </a:defRPr>
    </a:lvl3pPr>
    <a:lvl4pPr marL="3525948" algn="l" defTabSz="2350631" rtl="0" eaLnBrk="1" latinLnBrk="0" hangingPunct="1">
      <a:defRPr sz="4571" kern="1200">
        <a:solidFill>
          <a:schemeClr val="tx1"/>
        </a:solidFill>
        <a:latin typeface="+mn-lt"/>
        <a:ea typeface="+mn-ea"/>
        <a:cs typeface="+mn-cs"/>
      </a:defRPr>
    </a:lvl4pPr>
    <a:lvl5pPr marL="4701264" algn="l" defTabSz="2350631" rtl="0" eaLnBrk="1" latinLnBrk="0" hangingPunct="1">
      <a:defRPr sz="4571" kern="1200">
        <a:solidFill>
          <a:schemeClr val="tx1"/>
        </a:solidFill>
        <a:latin typeface="+mn-lt"/>
        <a:ea typeface="+mn-ea"/>
        <a:cs typeface="+mn-cs"/>
      </a:defRPr>
    </a:lvl5pPr>
    <a:lvl6pPr marL="5876579" algn="l" defTabSz="2350631" rtl="0" eaLnBrk="1" latinLnBrk="0" hangingPunct="1">
      <a:defRPr sz="4571" kern="1200">
        <a:solidFill>
          <a:schemeClr val="tx1"/>
        </a:solidFill>
        <a:latin typeface="+mn-lt"/>
        <a:ea typeface="+mn-ea"/>
        <a:cs typeface="+mn-cs"/>
      </a:defRPr>
    </a:lvl6pPr>
    <a:lvl7pPr marL="7051894" algn="l" defTabSz="2350631" rtl="0" eaLnBrk="1" latinLnBrk="0" hangingPunct="1">
      <a:defRPr sz="4571" kern="1200">
        <a:solidFill>
          <a:schemeClr val="tx1"/>
        </a:solidFill>
        <a:latin typeface="+mn-lt"/>
        <a:ea typeface="+mn-ea"/>
        <a:cs typeface="+mn-cs"/>
      </a:defRPr>
    </a:lvl7pPr>
    <a:lvl8pPr marL="8227211" algn="l" defTabSz="2350631" rtl="0" eaLnBrk="1" latinLnBrk="0" hangingPunct="1">
      <a:defRPr sz="4571" kern="1200">
        <a:solidFill>
          <a:schemeClr val="tx1"/>
        </a:solidFill>
        <a:latin typeface="+mn-lt"/>
        <a:ea typeface="+mn-ea"/>
        <a:cs typeface="+mn-cs"/>
      </a:defRPr>
    </a:lvl8pPr>
    <a:lvl9pPr marL="9402527" algn="l" defTabSz="2350631" rtl="0" eaLnBrk="1" latinLnBrk="0" hangingPunct="1">
      <a:defRPr sz="457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112A"/>
    <a:srgbClr val="921427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1348" autoAdjust="0"/>
    <p:restoredTop sz="86418" autoAdjust="0"/>
  </p:normalViewPr>
  <p:slideViewPr>
    <p:cSldViewPr>
      <p:cViewPr varScale="1">
        <p:scale>
          <a:sx n="33" d="100"/>
          <a:sy n="33" d="100"/>
        </p:scale>
        <p:origin x="968" y="288"/>
      </p:cViewPr>
      <p:guideLst>
        <p:guide orient="horz" pos="6912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4288" y="2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1F5DC5-F0FA-F241-8FED-B2988CFD5F8B}" type="datetimeFigureOut">
              <a:rPr lang="en-US" smtClean="0"/>
              <a:t>9/26/16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162050"/>
            <a:ext cx="4702175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70400"/>
            <a:ext cx="5603875" cy="3659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163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57B75F-14B3-B441-86D9-ADECC0762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79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53064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1pPr>
    <a:lvl2pPr marL="326532" algn="l" defTabSz="653064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2pPr>
    <a:lvl3pPr marL="653064" algn="l" defTabSz="653064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3pPr>
    <a:lvl4pPr marL="979597" algn="l" defTabSz="653064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4pPr>
    <a:lvl5pPr marL="1306129" algn="l" defTabSz="653064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5pPr>
    <a:lvl6pPr marL="1632661" algn="l" defTabSz="653064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6pPr>
    <a:lvl7pPr marL="1959193" algn="l" defTabSz="653064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7pPr>
    <a:lvl8pPr marL="2285726" algn="l" defTabSz="653064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8pPr>
    <a:lvl9pPr marL="2612258" algn="l" defTabSz="653064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1162050"/>
            <a:ext cx="4702175" cy="31353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57B75F-14B3-B441-86D9-ADECC076284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0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flipH="1">
            <a:off x="32004000" y="0"/>
            <a:ext cx="914400" cy="2692400"/>
          </a:xfrm>
          <a:prstGeom prst="rect">
            <a:avLst/>
          </a:prstGeom>
          <a:solidFill>
            <a:srgbClr val="B011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47"/>
          </a:p>
        </p:txBody>
      </p:sp>
      <p:pic>
        <p:nvPicPr>
          <p:cNvPr id="6" name="Picture 16" descr="PosterTemplateCopyrigh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71602" y="21717002"/>
            <a:ext cx="1970211" cy="146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/>
          <p:cNvSpPr/>
          <p:nvPr userDrawn="1"/>
        </p:nvSpPr>
        <p:spPr>
          <a:xfrm flipH="1">
            <a:off x="32004000" y="19956839"/>
            <a:ext cx="914400" cy="1971828"/>
          </a:xfrm>
          <a:prstGeom prst="rect">
            <a:avLst/>
          </a:prstGeom>
          <a:solidFill>
            <a:srgbClr val="B011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47"/>
          </a:p>
        </p:txBody>
      </p:sp>
      <p:pic>
        <p:nvPicPr>
          <p:cNvPr id="2" name="Picture 1" descr="PPT Header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918400" cy="2700867"/>
          </a:xfrm>
          <a:prstGeom prst="rect">
            <a:avLst/>
          </a:prstGeom>
        </p:spPr>
      </p:pic>
      <p:pic>
        <p:nvPicPr>
          <p:cNvPr id="3" name="Picture 2" descr="PPT Footer.eps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939000"/>
            <a:ext cx="32918400" cy="200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9448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9/26/16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65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1"/>
            <a:ext cx="29626560" cy="3657600"/>
          </a:xfrm>
          <a:prstGeom prst="rect">
            <a:avLst/>
          </a:prstGeom>
        </p:spPr>
        <p:txBody>
          <a:bodyPr vert="horz" lIns="329128" tIns="164564" rIns="329128" bIns="164564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2"/>
            <a:ext cx="29626560" cy="14483082"/>
          </a:xfrm>
          <a:prstGeom prst="rect">
            <a:avLst/>
          </a:prstGeom>
        </p:spPr>
        <p:txBody>
          <a:bodyPr vert="horz" lIns="329128" tIns="164564" rIns="329128" bIns="164564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29128" tIns="164564" rIns="329128" bIns="164564" rtlCol="0" anchor="ctr"/>
          <a:lstStyle>
            <a:lvl1pPr algn="l">
              <a:defRPr sz="2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9/26/16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29128" tIns="164564" rIns="329128" bIns="164564" rtlCol="0" anchor="ctr"/>
          <a:lstStyle>
            <a:lvl1pPr algn="ctr">
              <a:defRPr sz="2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29128" tIns="164564" rIns="329128" bIns="164564" rtlCol="0" anchor="ctr"/>
          <a:lstStyle>
            <a:lvl1pPr algn="r">
              <a:defRPr sz="2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ctr" defTabSz="2194296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3" indent="-228573" algn="l" defTabSz="2194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5" indent="-228573" algn="l" defTabSz="2194296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18" indent="-228573" algn="l" defTabSz="2194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14290" indent="-228573" algn="l" defTabSz="2194296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42863" indent="-228573" algn="l" defTabSz="2194296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6034314" indent="-548574" algn="l" defTabSz="2194296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131462" indent="-548574" algn="l" defTabSz="2194296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228609" indent="-548574" algn="l" defTabSz="2194296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325757" indent="-548574" algn="l" defTabSz="2194296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296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1097148" algn="l" defTabSz="2194296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194296" algn="l" defTabSz="2194296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3pPr>
      <a:lvl4pPr marL="3291444" algn="l" defTabSz="2194296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388592" algn="l" defTabSz="2194296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485740" algn="l" defTabSz="2194296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6582887" algn="l" defTabSz="2194296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7680036" algn="l" defTabSz="2194296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8777184" algn="l" defTabSz="2194296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629980"/>
              </p:ext>
            </p:extLst>
          </p:nvPr>
        </p:nvGraphicFramePr>
        <p:xfrm>
          <a:off x="10363200" y="2895600"/>
          <a:ext cx="19761200" cy="1224280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5181600"/>
                <a:gridCol w="5740400"/>
                <a:gridCol w="8839200"/>
              </a:tblGrid>
              <a:tr h="5080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900" dirty="0" smtClean="0"/>
                        <a:t>Methods and Materials</a:t>
                      </a:r>
                      <a:endParaRPr lang="en-US" sz="2900" dirty="0"/>
                    </a:p>
                  </a:txBody>
                  <a:tcPr marL="60960" marR="60960" marT="30480" marB="30480"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112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4400" dirty="0"/>
                    </a:p>
                  </a:txBody>
                  <a:tcP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112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4400" dirty="0"/>
                    </a:p>
                  </a:txBody>
                  <a:tcP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112A"/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endParaRPr lang="en-US" sz="4300" dirty="0"/>
                    </a:p>
                  </a:txBody>
                  <a:tcPr marL="60960" marR="60960" marT="30480" marB="30480"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300" dirty="0"/>
                    </a:p>
                  </a:txBody>
                  <a:tcPr marL="60960" marR="60960" marT="30480" marB="30480"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300" dirty="0"/>
                    </a:p>
                  </a:txBody>
                  <a:tcPr marL="60960" marR="60960" marT="30480" marB="30480"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ext Box 122"/>
          <p:cNvSpPr txBox="1">
            <a:spLocks noChangeArrowheads="1"/>
          </p:cNvSpPr>
          <p:nvPr/>
        </p:nvSpPr>
        <p:spPr bwMode="auto">
          <a:xfrm>
            <a:off x="5384800" y="259218"/>
            <a:ext cx="19913600" cy="120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228561" rIns="91425" bIns="228561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+mn-lt"/>
              </a:rPr>
              <a:t>Title</a:t>
            </a:r>
            <a:endParaRPr lang="en-US" sz="4800" b="1" i="1" baseline="30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4470400" y="1473200"/>
            <a:ext cx="21945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91425" rIns="91425" bIns="91425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667" dirty="0">
                <a:solidFill>
                  <a:srgbClr val="FFFFFF"/>
                </a:solidFill>
                <a:latin typeface="+mn-lt"/>
              </a:rPr>
              <a:t>Authors</a:t>
            </a:r>
            <a:endParaRPr lang="en-US" sz="2667" dirty="0">
              <a:solidFill>
                <a:srgbClr val="FFFFFF"/>
              </a:solidFill>
              <a:latin typeface="+mn-lt"/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46591"/>
              </p:ext>
            </p:extLst>
          </p:nvPr>
        </p:nvGraphicFramePr>
        <p:xfrm>
          <a:off x="2794000" y="2895600"/>
          <a:ext cx="7112000" cy="894080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7112000"/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900" dirty="0" smtClean="0"/>
                        <a:t>Abstract</a:t>
                      </a:r>
                      <a:endParaRPr lang="en-US" sz="2900" dirty="0"/>
                    </a:p>
                  </a:txBody>
                  <a:tcPr marL="60960" marR="60960" marT="30480" marB="30480"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112A"/>
                    </a:solidFill>
                  </a:tcPr>
                </a:tc>
              </a:tr>
              <a:tr h="386080">
                <a:tc>
                  <a:txBody>
                    <a:bodyPr/>
                    <a:lstStyle/>
                    <a:p>
                      <a:pPr marL="0" marR="0" indent="0" algn="just" defTabSz="329127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100" b="0" dirty="0" smtClean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60960" marR="60960" marT="30480" marB="30480"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107895"/>
              </p:ext>
            </p:extLst>
          </p:nvPr>
        </p:nvGraphicFramePr>
        <p:xfrm>
          <a:off x="2794000" y="10014374"/>
          <a:ext cx="7112000" cy="7356976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7112000"/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900" dirty="0" smtClean="0"/>
                        <a:t>Background</a:t>
                      </a:r>
                      <a:endParaRPr lang="en-US" sz="2900" dirty="0"/>
                    </a:p>
                  </a:txBody>
                  <a:tcPr marL="60960" marR="60960" marT="30480" marB="30480"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112A"/>
                    </a:solidFill>
                  </a:tcPr>
                </a:tc>
              </a:tr>
              <a:tr h="6848976">
                <a:tc>
                  <a:txBody>
                    <a:bodyPr/>
                    <a:lstStyle/>
                    <a:p>
                      <a:pPr eaLnBrk="1" hangingPunct="1"/>
                      <a:endParaRPr lang="en-US" sz="2100" dirty="0"/>
                    </a:p>
                  </a:txBody>
                  <a:tcPr marL="60960" marR="60960" marT="30480" marB="30480"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847101"/>
              </p:ext>
            </p:extLst>
          </p:nvPr>
        </p:nvGraphicFramePr>
        <p:xfrm>
          <a:off x="23012400" y="10014374"/>
          <a:ext cx="7112000" cy="2840024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7112000"/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900" dirty="0" smtClean="0"/>
                        <a:t>Future Direction</a:t>
                      </a:r>
                      <a:endParaRPr lang="en-US" sz="2900" dirty="0"/>
                    </a:p>
                  </a:txBody>
                  <a:tcPr marL="60960" marR="60960" marT="30480" marB="30480"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112A"/>
                    </a:solidFill>
                  </a:tcPr>
                </a:tc>
              </a:tr>
              <a:tr h="2332024">
                <a:tc>
                  <a:txBody>
                    <a:bodyPr/>
                    <a:lstStyle/>
                    <a:p>
                      <a:pPr eaLnBrk="1" hangingPunct="1"/>
                      <a:endParaRPr lang="en-US" sz="2100" i="0" baseline="0" dirty="0" smtClean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  <a:p>
                      <a:pPr eaLnBrk="1" hangingPunct="1"/>
                      <a:endParaRPr lang="en-US" sz="2100" i="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60960" marR="60960" marT="30480" marB="30480"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184321"/>
              </p:ext>
            </p:extLst>
          </p:nvPr>
        </p:nvGraphicFramePr>
        <p:xfrm>
          <a:off x="23012400" y="16916400"/>
          <a:ext cx="7112000" cy="894080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7112000"/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900" dirty="0" smtClean="0"/>
                        <a:t>Acknowledgements</a:t>
                      </a:r>
                      <a:endParaRPr lang="en-US" sz="2900" dirty="0"/>
                    </a:p>
                  </a:txBody>
                  <a:tcPr marL="60960" marR="60960" marT="30480" marB="30480"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112A"/>
                    </a:solidFill>
                  </a:tcPr>
                </a:tc>
              </a:tr>
              <a:tr h="386080">
                <a:tc>
                  <a:txBody>
                    <a:bodyPr/>
                    <a:lstStyle/>
                    <a:p>
                      <a:endParaRPr lang="en-US" sz="21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60960" marR="60960" marT="30480" marB="30480"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038645"/>
              </p:ext>
            </p:extLst>
          </p:nvPr>
        </p:nvGraphicFramePr>
        <p:xfrm>
          <a:off x="2794000" y="17475200"/>
          <a:ext cx="7112000" cy="673947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7112000"/>
              </a:tblGrid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References</a:t>
                      </a:r>
                      <a:endParaRPr lang="en-US" sz="2400" dirty="0"/>
                    </a:p>
                  </a:txBody>
                  <a:tcPr marL="60960" marR="60960" marT="30480" marB="30480"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112A"/>
                    </a:solidFill>
                  </a:tcPr>
                </a:tc>
              </a:tr>
              <a:tr h="247227">
                <a:tc>
                  <a:txBody>
                    <a:bodyPr/>
                    <a:lstStyle/>
                    <a:p>
                      <a:pPr eaLnBrk="1" hangingPunct="1"/>
                      <a:endParaRPr lang="en-US" sz="1200" dirty="0" smtClean="0">
                        <a:solidFill>
                          <a:srgbClr val="000000"/>
                        </a:solidFill>
                        <a:latin typeface="+mn-lt"/>
                        <a:cs typeface="Calibri"/>
                      </a:endParaRPr>
                    </a:p>
                  </a:txBody>
                  <a:tcPr marL="60960" marR="60960" marT="30480" marB="30480"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717140"/>
              </p:ext>
            </p:extLst>
          </p:nvPr>
        </p:nvGraphicFramePr>
        <p:xfrm>
          <a:off x="10160000" y="10007600"/>
          <a:ext cx="12547600" cy="2519680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12547600"/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900" dirty="0" smtClean="0"/>
                        <a:t>Results</a:t>
                      </a:r>
                      <a:endParaRPr lang="en-US" sz="2900" dirty="0"/>
                    </a:p>
                  </a:txBody>
                  <a:tcPr marL="60960" marR="60960" marT="30480" marB="30480"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112A"/>
                    </a:solidFill>
                  </a:tcPr>
                </a:tc>
              </a:tr>
              <a:tr h="2011680">
                <a:tc>
                  <a:txBody>
                    <a:bodyPr/>
                    <a:lstStyle/>
                    <a:p>
                      <a:pPr eaLnBrk="1" hangingPunct="1"/>
                      <a:endParaRPr lang="en-US" sz="2100" dirty="0" smtClean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  <a:p>
                      <a:pPr eaLnBrk="1" hangingPunct="1"/>
                      <a:endParaRPr lang="en-US" sz="2100" dirty="0" smtClean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  <a:p>
                      <a:pPr eaLnBrk="1" hangingPunct="1"/>
                      <a:endParaRPr lang="en-US" sz="2100" dirty="0" smtClean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  <a:p>
                      <a:pPr eaLnBrk="1" hangingPunct="1"/>
                      <a:endParaRPr lang="en-US" sz="2100" dirty="0" smtClean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  <a:p>
                      <a:pPr eaLnBrk="1" hangingPunct="1"/>
                      <a:endParaRPr lang="en-US" sz="2100" dirty="0" smtClean="0">
                        <a:solidFill>
                          <a:srgbClr val="000000"/>
                        </a:solidFill>
                        <a:latin typeface="Calibri"/>
                        <a:cs typeface="Calibri"/>
                      </a:endParaRPr>
                    </a:p>
                    <a:p>
                      <a:endParaRPr lang="en-US" sz="2100" dirty="0"/>
                    </a:p>
                  </a:txBody>
                  <a:tcPr marL="60960" marR="60960" marT="30480" marB="30480"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8" name="Text Box 1"/>
          <p:cNvSpPr txBox="1"/>
          <p:nvPr/>
        </p:nvSpPr>
        <p:spPr>
          <a:xfrm>
            <a:off x="11074400" y="14782799"/>
            <a:ext cx="4343400" cy="304800"/>
          </a:xfrm>
          <a:prstGeom prst="rect">
            <a:avLst/>
          </a:prstGeom>
          <a:solidFill>
            <a:prstClr val="white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/>
            </a:ext>
          </a:extLst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67"/>
              </a:spcAft>
            </a:pPr>
            <a:endParaRPr lang="en-US" sz="600" b="1" dirty="0">
              <a:latin typeface="Times New Roman"/>
              <a:ea typeface="ＭＳ 明朝"/>
              <a:cs typeface="Times New Roman"/>
            </a:endParaRPr>
          </a:p>
        </p:txBody>
      </p:sp>
      <p:sp>
        <p:nvSpPr>
          <p:cNvPr id="29" name="Text Box 1"/>
          <p:cNvSpPr txBox="1"/>
          <p:nvPr/>
        </p:nvSpPr>
        <p:spPr>
          <a:xfrm>
            <a:off x="14147800" y="15036800"/>
            <a:ext cx="2540000" cy="2032000"/>
          </a:xfrm>
          <a:prstGeom prst="rect">
            <a:avLst/>
          </a:prstGeom>
          <a:solidFill>
            <a:prstClr val="white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/>
            </a:ext>
          </a:extLst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67"/>
              </a:spcAft>
            </a:pPr>
            <a:endParaRPr lang="en-US" sz="600" b="1" dirty="0">
              <a:latin typeface="Times New Roman"/>
              <a:ea typeface="ＭＳ 明朝"/>
              <a:cs typeface="Times New Roman"/>
            </a:endParaRPr>
          </a:p>
        </p:txBody>
      </p:sp>
      <p:sp>
        <p:nvSpPr>
          <p:cNvPr id="32" name="Text Box 1"/>
          <p:cNvSpPr txBox="1"/>
          <p:nvPr/>
        </p:nvSpPr>
        <p:spPr>
          <a:xfrm>
            <a:off x="23012400" y="16205200"/>
            <a:ext cx="7010400" cy="406400"/>
          </a:xfrm>
          <a:prstGeom prst="rect">
            <a:avLst/>
          </a:prstGeom>
          <a:solidFill>
            <a:prstClr val="white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/>
            </a:ext>
          </a:extLst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67"/>
              </a:spcAft>
            </a:pPr>
            <a:endParaRPr lang="en-US" sz="600" b="1" dirty="0">
              <a:latin typeface="Times New Roman"/>
              <a:ea typeface="ＭＳ 明朝"/>
              <a:cs typeface="Times New Roman"/>
            </a:endParaRPr>
          </a:p>
        </p:txBody>
      </p:sp>
      <p:sp>
        <p:nvSpPr>
          <p:cNvPr id="33" name="Text Box 1"/>
          <p:cNvSpPr txBox="1"/>
          <p:nvPr/>
        </p:nvSpPr>
        <p:spPr>
          <a:xfrm>
            <a:off x="18491494" y="15951199"/>
            <a:ext cx="3657600" cy="1574800"/>
          </a:xfrm>
          <a:prstGeom prst="rect">
            <a:avLst/>
          </a:prstGeom>
          <a:solidFill>
            <a:prstClr val="white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/>
            </a:ext>
          </a:extLst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67"/>
              </a:spcAft>
            </a:pPr>
            <a:endParaRPr lang="en-US" sz="600" b="1" dirty="0">
              <a:latin typeface="Times New Roman"/>
              <a:ea typeface="ＭＳ 明朝"/>
              <a:cs typeface="Times New Roman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4800" y="119901"/>
            <a:ext cx="6705600" cy="2401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25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4817</TotalTime>
  <Words>13</Words>
  <Application>Microsoft Macintosh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ＭＳ 明朝</vt:lpstr>
      <vt:lpstr>Times New Roman</vt:lpstr>
      <vt:lpstr>Arial</vt:lpstr>
      <vt:lpstr>Office Theme</vt:lpstr>
      <vt:lpstr>PowerPoint Presentation</vt:lpstr>
    </vt:vector>
  </TitlesOfParts>
  <Company>Genigraphics LLC</Company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36x48</dc:title>
  <dc:creator>Jay Larson</dc:creator>
  <dc:description>Quality poster printing
www.genigraphics.com
1-800-790-4001</dc:description>
  <cp:lastModifiedBy>Michael Burke</cp:lastModifiedBy>
  <cp:revision>182</cp:revision>
  <cp:lastPrinted>2013-02-12T02:21:55Z</cp:lastPrinted>
  <dcterms:created xsi:type="dcterms:W3CDTF">2013-02-10T21:14:48Z</dcterms:created>
  <dcterms:modified xsi:type="dcterms:W3CDTF">2016-09-26T16:13:17Z</dcterms:modified>
</cp:coreProperties>
</file>