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1pPr>
    <a:lvl2pPr marL="1567355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2pPr>
    <a:lvl3pPr marL="3134710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3pPr>
    <a:lvl4pPr marL="4702064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4pPr>
    <a:lvl5pPr marL="6269419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5pPr>
    <a:lvl6pPr marL="7836774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6pPr>
    <a:lvl7pPr marL="9404129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7pPr>
    <a:lvl8pPr marL="10971483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8pPr>
    <a:lvl9pPr marL="12538838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599DB"/>
    <a:srgbClr val="D95050"/>
    <a:srgbClr val="00BA00"/>
    <a:srgbClr val="3BA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74"/>
  </p:normalViewPr>
  <p:slideViewPr>
    <p:cSldViewPr snapToGrid="0" snapToObjects="1">
      <p:cViewPr varScale="1">
        <p:scale>
          <a:sx n="37" d="100"/>
          <a:sy n="37" d="100"/>
        </p:scale>
        <p:origin x="2536" y="24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1"/>
            <a:ext cx="2798064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3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6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9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52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8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41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0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557179" y="4216400"/>
            <a:ext cx="35553014" cy="898804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98132" y="4216400"/>
            <a:ext cx="106110407" cy="8988044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081"/>
            <a:ext cx="27980640" cy="4358640"/>
          </a:xfrm>
        </p:spPr>
        <p:txBody>
          <a:bodyPr anchor="t"/>
          <a:lstStyle>
            <a:lvl1pPr algn="l">
              <a:defRPr sz="12801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483"/>
            <a:ext cx="27980640" cy="4800599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63113" indent="0">
              <a:buNone/>
              <a:defRPr sz="5734">
                <a:solidFill>
                  <a:schemeClr val="tx1">
                    <a:tint val="75000"/>
                  </a:schemeClr>
                </a:solidFill>
              </a:defRPr>
            </a:lvl2pPr>
            <a:lvl3pPr marL="2926226" indent="0">
              <a:buNone/>
              <a:defRPr sz="5134">
                <a:solidFill>
                  <a:schemeClr val="tx1">
                    <a:tint val="75000"/>
                  </a:schemeClr>
                </a:solidFill>
              </a:defRPr>
            </a:lvl3pPr>
            <a:lvl4pPr marL="4389339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4pPr>
            <a:lvl5pPr marL="5852453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5pPr>
            <a:lvl6pPr marL="7315566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6pPr>
            <a:lvl7pPr marL="8778679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7pPr>
            <a:lvl8pPr marL="10241792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8pPr>
            <a:lvl9pPr marL="11704905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98132" y="24577040"/>
            <a:ext cx="70831710" cy="69519801"/>
          </a:xfrm>
        </p:spPr>
        <p:txBody>
          <a:bodyPr/>
          <a:lstStyle>
            <a:lvl1pPr>
              <a:defRPr sz="8934"/>
            </a:lvl1pPr>
            <a:lvl2pPr>
              <a:defRPr sz="7667"/>
            </a:lvl2pPr>
            <a:lvl3pPr>
              <a:defRPr sz="6400"/>
            </a:lvl3pPr>
            <a:lvl4pPr>
              <a:defRPr sz="5734"/>
            </a:lvl4pPr>
            <a:lvl5pPr>
              <a:defRPr sz="5734"/>
            </a:lvl5pPr>
            <a:lvl6pPr>
              <a:defRPr sz="5734"/>
            </a:lvl6pPr>
            <a:lvl7pPr>
              <a:defRPr sz="5734"/>
            </a:lvl7pPr>
            <a:lvl8pPr>
              <a:defRPr sz="5734"/>
            </a:lvl8pPr>
            <a:lvl9pPr>
              <a:defRPr sz="57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78482" y="24577040"/>
            <a:ext cx="70831710" cy="69519801"/>
          </a:xfrm>
        </p:spPr>
        <p:txBody>
          <a:bodyPr/>
          <a:lstStyle>
            <a:lvl1pPr>
              <a:defRPr sz="8934"/>
            </a:lvl1pPr>
            <a:lvl2pPr>
              <a:defRPr sz="7667"/>
            </a:lvl2pPr>
            <a:lvl3pPr>
              <a:defRPr sz="6400"/>
            </a:lvl3pPr>
            <a:lvl4pPr>
              <a:defRPr sz="5734"/>
            </a:lvl4pPr>
            <a:lvl5pPr>
              <a:defRPr sz="5734"/>
            </a:lvl5pPr>
            <a:lvl6pPr>
              <a:defRPr sz="5734"/>
            </a:lvl6pPr>
            <a:lvl7pPr>
              <a:defRPr sz="5734"/>
            </a:lvl7pPr>
            <a:lvl8pPr>
              <a:defRPr sz="5734"/>
            </a:lvl8pPr>
            <a:lvl9pPr>
              <a:defRPr sz="57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4912361"/>
            <a:ext cx="14544677" cy="2047239"/>
          </a:xfrm>
        </p:spPr>
        <p:txBody>
          <a:bodyPr anchor="b"/>
          <a:lstStyle>
            <a:lvl1pPr marL="0" indent="0">
              <a:buNone/>
              <a:defRPr sz="7667" b="1"/>
            </a:lvl1pPr>
            <a:lvl2pPr marL="1463113" indent="0">
              <a:buNone/>
              <a:defRPr sz="6400" b="1"/>
            </a:lvl2pPr>
            <a:lvl3pPr marL="2926226" indent="0">
              <a:buNone/>
              <a:defRPr sz="5734" b="1"/>
            </a:lvl3pPr>
            <a:lvl4pPr marL="4389339" indent="0">
              <a:buNone/>
              <a:defRPr sz="5134" b="1"/>
            </a:lvl4pPr>
            <a:lvl5pPr marL="5852453" indent="0">
              <a:buNone/>
              <a:defRPr sz="5134" b="1"/>
            </a:lvl5pPr>
            <a:lvl6pPr marL="7315566" indent="0">
              <a:buNone/>
              <a:defRPr sz="5134" b="1"/>
            </a:lvl6pPr>
            <a:lvl7pPr marL="8778679" indent="0">
              <a:buNone/>
              <a:defRPr sz="5134" b="1"/>
            </a:lvl7pPr>
            <a:lvl8pPr marL="10241792" indent="0">
              <a:buNone/>
              <a:defRPr sz="5134" b="1"/>
            </a:lvl8pPr>
            <a:lvl9pPr marL="11704905" indent="0">
              <a:buNone/>
              <a:defRPr sz="513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6959600"/>
            <a:ext cx="14544677" cy="12644121"/>
          </a:xfrm>
        </p:spPr>
        <p:txBody>
          <a:bodyPr/>
          <a:lstStyle>
            <a:lvl1pPr>
              <a:defRPr sz="7667"/>
            </a:lvl1pPr>
            <a:lvl2pPr>
              <a:defRPr sz="6400"/>
            </a:lvl2pPr>
            <a:lvl3pPr>
              <a:defRPr sz="5734"/>
            </a:lvl3pPr>
            <a:lvl4pPr>
              <a:defRPr sz="5134"/>
            </a:lvl4pPr>
            <a:lvl5pPr>
              <a:defRPr sz="5134"/>
            </a:lvl5pPr>
            <a:lvl6pPr>
              <a:defRPr sz="5134"/>
            </a:lvl6pPr>
            <a:lvl7pPr>
              <a:defRPr sz="5134"/>
            </a:lvl7pPr>
            <a:lvl8pPr>
              <a:defRPr sz="5134"/>
            </a:lvl8pPr>
            <a:lvl9pPr>
              <a:defRPr sz="51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1"/>
            <a:ext cx="14550390" cy="2047239"/>
          </a:xfrm>
        </p:spPr>
        <p:txBody>
          <a:bodyPr anchor="b"/>
          <a:lstStyle>
            <a:lvl1pPr marL="0" indent="0">
              <a:buNone/>
              <a:defRPr sz="7667" b="1"/>
            </a:lvl1pPr>
            <a:lvl2pPr marL="1463113" indent="0">
              <a:buNone/>
              <a:defRPr sz="6400" b="1"/>
            </a:lvl2pPr>
            <a:lvl3pPr marL="2926226" indent="0">
              <a:buNone/>
              <a:defRPr sz="5734" b="1"/>
            </a:lvl3pPr>
            <a:lvl4pPr marL="4389339" indent="0">
              <a:buNone/>
              <a:defRPr sz="5134" b="1"/>
            </a:lvl4pPr>
            <a:lvl5pPr marL="5852453" indent="0">
              <a:buNone/>
              <a:defRPr sz="5134" b="1"/>
            </a:lvl5pPr>
            <a:lvl6pPr marL="7315566" indent="0">
              <a:buNone/>
              <a:defRPr sz="5134" b="1"/>
            </a:lvl6pPr>
            <a:lvl7pPr marL="8778679" indent="0">
              <a:buNone/>
              <a:defRPr sz="5134" b="1"/>
            </a:lvl7pPr>
            <a:lvl8pPr marL="10241792" indent="0">
              <a:buNone/>
              <a:defRPr sz="5134" b="1"/>
            </a:lvl8pPr>
            <a:lvl9pPr marL="11704905" indent="0">
              <a:buNone/>
              <a:defRPr sz="513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1"/>
          </a:xfrm>
        </p:spPr>
        <p:txBody>
          <a:bodyPr/>
          <a:lstStyle>
            <a:lvl1pPr>
              <a:defRPr sz="7667"/>
            </a:lvl1pPr>
            <a:lvl2pPr>
              <a:defRPr sz="6400"/>
            </a:lvl2pPr>
            <a:lvl3pPr>
              <a:defRPr sz="5734"/>
            </a:lvl3pPr>
            <a:lvl4pPr>
              <a:defRPr sz="5134"/>
            </a:lvl4pPr>
            <a:lvl5pPr>
              <a:defRPr sz="5134"/>
            </a:lvl5pPr>
            <a:lvl6pPr>
              <a:defRPr sz="5134"/>
            </a:lvl6pPr>
            <a:lvl7pPr>
              <a:defRPr sz="5134"/>
            </a:lvl7pPr>
            <a:lvl8pPr>
              <a:defRPr sz="5134"/>
            </a:lvl8pPr>
            <a:lvl9pPr>
              <a:defRPr sz="51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2"/>
            <a:ext cx="18402300" cy="18729961"/>
          </a:xfrm>
        </p:spPr>
        <p:txBody>
          <a:bodyPr/>
          <a:lstStyle>
            <a:lvl1pPr>
              <a:defRPr sz="10267"/>
            </a:lvl1pPr>
            <a:lvl2pPr>
              <a:defRPr sz="8934"/>
            </a:lvl2pPr>
            <a:lvl3pPr>
              <a:defRPr sz="7667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2"/>
            <a:ext cx="10829927" cy="15011401"/>
          </a:xfrm>
        </p:spPr>
        <p:txBody>
          <a:bodyPr/>
          <a:lstStyle>
            <a:lvl1pPr marL="0" indent="0">
              <a:buNone/>
              <a:defRPr sz="4467"/>
            </a:lvl1pPr>
            <a:lvl2pPr marL="1463113" indent="0">
              <a:buNone/>
              <a:defRPr sz="3867"/>
            </a:lvl2pPr>
            <a:lvl3pPr marL="2926226" indent="0">
              <a:buNone/>
              <a:defRPr sz="3200"/>
            </a:lvl3pPr>
            <a:lvl4pPr marL="4389339" indent="0">
              <a:buNone/>
              <a:defRPr sz="2867"/>
            </a:lvl4pPr>
            <a:lvl5pPr marL="5852453" indent="0">
              <a:buNone/>
              <a:defRPr sz="2867"/>
            </a:lvl5pPr>
            <a:lvl6pPr marL="7315566" indent="0">
              <a:buNone/>
              <a:defRPr sz="2867"/>
            </a:lvl6pPr>
            <a:lvl7pPr marL="8778679" indent="0">
              <a:buNone/>
              <a:defRPr sz="2867"/>
            </a:lvl7pPr>
            <a:lvl8pPr marL="10241792" indent="0">
              <a:buNone/>
              <a:defRPr sz="2867"/>
            </a:lvl8pPr>
            <a:lvl9pPr marL="11704905" indent="0">
              <a:buNone/>
              <a:defRPr sz="28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1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</p:spPr>
        <p:txBody>
          <a:bodyPr/>
          <a:lstStyle>
            <a:lvl1pPr marL="0" indent="0">
              <a:buNone/>
              <a:defRPr sz="10267"/>
            </a:lvl1pPr>
            <a:lvl2pPr marL="1463113" indent="0">
              <a:buNone/>
              <a:defRPr sz="8934"/>
            </a:lvl2pPr>
            <a:lvl3pPr marL="2926226" indent="0">
              <a:buNone/>
              <a:defRPr sz="7667"/>
            </a:lvl3pPr>
            <a:lvl4pPr marL="4389339" indent="0">
              <a:buNone/>
              <a:defRPr sz="6400"/>
            </a:lvl4pPr>
            <a:lvl5pPr marL="5852453" indent="0">
              <a:buNone/>
              <a:defRPr sz="6400"/>
            </a:lvl5pPr>
            <a:lvl6pPr marL="7315566" indent="0">
              <a:buNone/>
              <a:defRPr sz="6400"/>
            </a:lvl6pPr>
            <a:lvl7pPr marL="8778679" indent="0">
              <a:buNone/>
              <a:defRPr sz="6400"/>
            </a:lvl7pPr>
            <a:lvl8pPr marL="10241792" indent="0">
              <a:buNone/>
              <a:defRPr sz="6400"/>
            </a:lvl8pPr>
            <a:lvl9pPr marL="11704905" indent="0">
              <a:buNone/>
              <a:defRPr sz="6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1"/>
            <a:ext cx="19751040" cy="2575559"/>
          </a:xfrm>
        </p:spPr>
        <p:txBody>
          <a:bodyPr/>
          <a:lstStyle>
            <a:lvl1pPr marL="0" indent="0">
              <a:buNone/>
              <a:defRPr sz="4467"/>
            </a:lvl1pPr>
            <a:lvl2pPr marL="1463113" indent="0">
              <a:buNone/>
              <a:defRPr sz="3867"/>
            </a:lvl2pPr>
            <a:lvl3pPr marL="2926226" indent="0">
              <a:buNone/>
              <a:defRPr sz="3200"/>
            </a:lvl3pPr>
            <a:lvl4pPr marL="4389339" indent="0">
              <a:buNone/>
              <a:defRPr sz="2867"/>
            </a:lvl4pPr>
            <a:lvl5pPr marL="5852453" indent="0">
              <a:buNone/>
              <a:defRPr sz="2867"/>
            </a:lvl5pPr>
            <a:lvl6pPr marL="7315566" indent="0">
              <a:buNone/>
              <a:defRPr sz="2867"/>
            </a:lvl6pPr>
            <a:lvl7pPr marL="8778679" indent="0">
              <a:buNone/>
              <a:defRPr sz="2867"/>
            </a:lvl7pPr>
            <a:lvl8pPr marL="10241792" indent="0">
              <a:buNone/>
              <a:defRPr sz="2867"/>
            </a:lvl8pPr>
            <a:lvl9pPr marL="11704905" indent="0">
              <a:buNone/>
              <a:defRPr sz="28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2"/>
            <a:ext cx="29626560" cy="14483081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1"/>
            <a:ext cx="7680960" cy="11684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38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1"/>
            <a:ext cx="10424160" cy="11684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38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1"/>
            <a:ext cx="7680960" cy="11684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38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3113" rtl="0" eaLnBrk="1" latinLnBrk="0" hangingPunct="1">
        <a:spcBef>
          <a:spcPct val="0"/>
        </a:spcBef>
        <a:buNone/>
        <a:defRPr sz="140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335" indent="-1097335" algn="l" defTabSz="1463113" rtl="0" eaLnBrk="1" latinLnBrk="0" hangingPunct="1">
        <a:spcBef>
          <a:spcPct val="20000"/>
        </a:spcBef>
        <a:buFont typeface="Arial"/>
        <a:buChar char="•"/>
        <a:defRPr sz="10267" kern="1200">
          <a:solidFill>
            <a:schemeClr val="tx1"/>
          </a:solidFill>
          <a:latin typeface="+mn-lt"/>
          <a:ea typeface="+mn-ea"/>
          <a:cs typeface="+mn-cs"/>
        </a:defRPr>
      </a:lvl1pPr>
      <a:lvl2pPr marL="2377559" indent="-914446" algn="l" defTabSz="1463113" rtl="0" eaLnBrk="1" latinLnBrk="0" hangingPunct="1">
        <a:spcBef>
          <a:spcPct val="20000"/>
        </a:spcBef>
        <a:buFont typeface="Arial"/>
        <a:buChar char="–"/>
        <a:defRPr sz="8934" kern="1200">
          <a:solidFill>
            <a:schemeClr val="tx1"/>
          </a:solidFill>
          <a:latin typeface="+mn-lt"/>
          <a:ea typeface="+mn-ea"/>
          <a:cs typeface="+mn-cs"/>
        </a:defRPr>
      </a:lvl2pPr>
      <a:lvl3pPr marL="3657783" indent="-731557" algn="l" defTabSz="1463113" rtl="0" eaLnBrk="1" latinLnBrk="0" hangingPunct="1">
        <a:spcBef>
          <a:spcPct val="20000"/>
        </a:spcBef>
        <a:buFont typeface="Arial"/>
        <a:buChar char="•"/>
        <a:defRPr sz="7667" kern="1200">
          <a:solidFill>
            <a:schemeClr val="tx1"/>
          </a:solidFill>
          <a:latin typeface="+mn-lt"/>
          <a:ea typeface="+mn-ea"/>
          <a:cs typeface="+mn-cs"/>
        </a:defRPr>
      </a:lvl3pPr>
      <a:lvl4pPr marL="5120896" indent="-731557" algn="l" defTabSz="1463113" rtl="0" eaLnBrk="1" latinLnBrk="0" hangingPunct="1">
        <a:spcBef>
          <a:spcPct val="20000"/>
        </a:spcBef>
        <a:buFont typeface="Arial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84009" indent="-731557" algn="l" defTabSz="1463113" rtl="0" eaLnBrk="1" latinLnBrk="0" hangingPunct="1">
        <a:spcBef>
          <a:spcPct val="20000"/>
        </a:spcBef>
        <a:buFont typeface="Arial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47122" indent="-731557" algn="l" defTabSz="1463113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10235" indent="-731557" algn="l" defTabSz="1463113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3349" indent="-731557" algn="l" defTabSz="1463113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436462" indent="-731557" algn="l" defTabSz="1463113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1pPr>
      <a:lvl2pPr marL="1463113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2pPr>
      <a:lvl3pPr marL="2926226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3pPr>
      <a:lvl4pPr marL="4389339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4pPr>
      <a:lvl5pPr marL="5852453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5pPr>
      <a:lvl6pPr marL="7315566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6pPr>
      <a:lvl7pPr marL="8778679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7pPr>
      <a:lvl8pPr marL="10241792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8pPr>
      <a:lvl9pPr marL="11704905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roup 176"/>
          <p:cNvGrpSpPr/>
          <p:nvPr/>
        </p:nvGrpSpPr>
        <p:grpSpPr>
          <a:xfrm>
            <a:off x="2766081" y="694299"/>
            <a:ext cx="27593279" cy="20826260"/>
            <a:chOff x="1342491" y="952545"/>
            <a:chExt cx="41389918" cy="31239390"/>
          </a:xfrm>
        </p:grpSpPr>
        <p:sp>
          <p:nvSpPr>
            <p:cNvPr id="176" name="Rounded Rectangle 175"/>
            <p:cNvSpPr/>
            <p:nvPr/>
          </p:nvSpPr>
          <p:spPr>
            <a:xfrm>
              <a:off x="7535728" y="952545"/>
              <a:ext cx="29550092" cy="481112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1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95"/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1342491" y="1471535"/>
              <a:ext cx="41389918" cy="30720400"/>
              <a:chOff x="1342491" y="1471535"/>
              <a:chExt cx="41389918" cy="30720400"/>
            </a:xfrm>
          </p:grpSpPr>
          <p:grpSp>
            <p:nvGrpSpPr>
              <p:cNvPr id="110" name="Group 109"/>
              <p:cNvGrpSpPr/>
              <p:nvPr/>
            </p:nvGrpSpPr>
            <p:grpSpPr>
              <a:xfrm>
                <a:off x="1342491" y="1471535"/>
                <a:ext cx="41389918" cy="30720400"/>
                <a:chOff x="1342491" y="1471535"/>
                <a:chExt cx="41389918" cy="30720400"/>
              </a:xfrm>
            </p:grpSpPr>
            <p:sp>
              <p:nvSpPr>
                <p:cNvPr id="75" name="Rounded Rectangle 74"/>
                <p:cNvSpPr/>
                <p:nvPr/>
              </p:nvSpPr>
              <p:spPr>
                <a:xfrm>
                  <a:off x="1342491" y="18067026"/>
                  <a:ext cx="12801600" cy="140979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095"/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>
                <a:xfrm>
                  <a:off x="14644420" y="6377231"/>
                  <a:ext cx="8714945" cy="576689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095"/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1342491" y="6119186"/>
                  <a:ext cx="12801600" cy="1154321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095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7619727" y="1471535"/>
                  <a:ext cx="28659993" cy="34624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800" b="1" dirty="0"/>
                    <a:t>Title</a:t>
                  </a:r>
                </a:p>
                <a:p>
                  <a:pPr algn="ctr"/>
                  <a:r>
                    <a:rPr lang="en-US" sz="4800" b="1" dirty="0"/>
                    <a:t>Names</a:t>
                  </a:r>
                </a:p>
                <a:p>
                  <a:pPr algn="ctr"/>
                  <a:r>
                    <a:rPr lang="en-US" sz="4800" b="1" dirty="0"/>
                    <a:t>Institute</a:t>
                  </a:r>
                  <a:endParaRPr lang="en-US" sz="4800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5131476" y="6578600"/>
                  <a:ext cx="7908597" cy="25391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dirty="0"/>
                    <a:t>Objectives</a:t>
                  </a:r>
                </a:p>
                <a:p>
                  <a:pPr algn="ctr"/>
                  <a:endParaRPr lang="en-US" sz="800" dirty="0"/>
                </a:p>
                <a:p>
                  <a:endParaRPr lang="en-US" sz="3200" dirty="0"/>
                </a:p>
                <a:p>
                  <a:endParaRPr lang="en-US" sz="3200" dirty="0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1878325" y="6400800"/>
                  <a:ext cx="11628414" cy="13695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3200" dirty="0"/>
                    <a:t>Abstract</a:t>
                  </a:r>
                </a:p>
                <a:p>
                  <a:r>
                    <a:rPr lang="en-US" sz="2133" dirty="0"/>
                    <a:t>        </a:t>
                  </a:r>
                  <a:endParaRPr lang="en-US" sz="2133" dirty="0"/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14718713" y="12351206"/>
                  <a:ext cx="8714945" cy="1981378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095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038570" y="18406322"/>
                  <a:ext cx="7136617" cy="8771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dirty="0"/>
                    <a:t>Background</a:t>
                  </a:r>
                  <a:r>
                    <a:rPr lang="en-US" sz="3200"/>
                    <a:t>/Intro</a:t>
                  </a:r>
                  <a:endParaRPr lang="en-US" sz="3200" dirty="0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2471392" y="27289838"/>
                  <a:ext cx="10550647" cy="5694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867" dirty="0"/>
                    <a:t>       </a:t>
                  </a:r>
                  <a:endParaRPr lang="en-US" sz="1867" dirty="0"/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23889488" y="6161517"/>
                  <a:ext cx="18842921" cy="2052881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095" dirty="0"/>
                </a:p>
              </p:txBody>
            </p:sp>
            <p:sp>
              <p:nvSpPr>
                <p:cNvPr id="100" name="Rounded Rectangle 99"/>
                <p:cNvSpPr/>
                <p:nvPr/>
              </p:nvSpPr>
              <p:spPr>
                <a:xfrm>
                  <a:off x="23889488" y="27065688"/>
                  <a:ext cx="18842921" cy="512624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095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31614555" y="27444710"/>
                  <a:ext cx="4478566" cy="16158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/>
                    <a:t>Future Directions</a:t>
                  </a:r>
                  <a:endParaRPr lang="en-US" sz="3200" dirty="0"/>
                </a:p>
              </p:txBody>
            </p:sp>
          </p:grpSp>
          <p:sp>
            <p:nvSpPr>
              <p:cNvPr id="2" name="TextBox 1"/>
              <p:cNvSpPr txBox="1"/>
              <p:nvPr/>
            </p:nvSpPr>
            <p:spPr>
              <a:xfrm>
                <a:off x="32804517" y="15988329"/>
                <a:ext cx="1288621" cy="877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solidFill>
                      <a:schemeClr val="bg1">
                        <a:lumMod val="95000"/>
                      </a:schemeClr>
                    </a:solidFill>
                  </a:rPr>
                  <a:t>NPY</a:t>
                </a:r>
                <a:endParaRPr lang="en-US" sz="32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2812627" y="11707275"/>
                <a:ext cx="1288621" cy="877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solidFill>
                      <a:schemeClr val="bg1">
                        <a:lumMod val="95000"/>
                      </a:schemeClr>
                    </a:solidFill>
                  </a:rPr>
                  <a:t>NPY</a:t>
                </a:r>
                <a:endParaRPr lang="en-US" sz="32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40005409" y="11770767"/>
                <a:ext cx="1859163" cy="877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solidFill>
                      <a:schemeClr val="bg1">
                        <a:lumMod val="95000"/>
                      </a:schemeClr>
                    </a:solidFill>
                  </a:rPr>
                  <a:t>POMC</a:t>
                </a:r>
                <a:endParaRPr lang="en-US" sz="32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40008321" y="16039580"/>
                <a:ext cx="2051947" cy="877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bg1">
                        <a:lumMod val="95000"/>
                      </a:schemeClr>
                    </a:solidFill>
                  </a:rPr>
                  <a:t>POMC</a:t>
                </a:r>
                <a:endParaRPr lang="en-US" sz="32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</p:grpSp>
      <p:sp>
        <p:nvSpPr>
          <p:cNvPr id="190" name="TextBox 189"/>
          <p:cNvSpPr txBox="1"/>
          <p:nvPr/>
        </p:nvSpPr>
        <p:spPr>
          <a:xfrm>
            <a:off x="23765887" y="4445002"/>
            <a:ext cx="1456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Results</a:t>
            </a:r>
            <a:endParaRPr lang="en-US" sz="3200" dirty="0"/>
          </a:p>
        </p:txBody>
      </p:sp>
      <p:sp>
        <p:nvSpPr>
          <p:cNvPr id="123" name="Rectangle 122"/>
          <p:cNvSpPr/>
          <p:nvPr/>
        </p:nvSpPr>
        <p:spPr>
          <a:xfrm>
            <a:off x="12225848" y="8580970"/>
            <a:ext cx="469621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Methods</a:t>
            </a:r>
            <a:endParaRPr lang="en-US" sz="2133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015" y="1330569"/>
            <a:ext cx="4677646" cy="16754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16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Xia</dc:creator>
  <cp:lastModifiedBy>Michael Burke</cp:lastModifiedBy>
  <cp:revision>63</cp:revision>
  <cp:lastPrinted>2012-08-01T17:44:46Z</cp:lastPrinted>
  <dcterms:created xsi:type="dcterms:W3CDTF">2014-03-07T20:22:07Z</dcterms:created>
  <dcterms:modified xsi:type="dcterms:W3CDTF">2016-09-26T16:06:23Z</dcterms:modified>
</cp:coreProperties>
</file>