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1945600" cy="32918400"/>
  <p:notesSz cx="6858000" cy="9144000"/>
  <p:defaultTextStyle>
    <a:defPPr>
      <a:defRPr lang="en-US"/>
    </a:defPPr>
    <a:lvl1pPr marL="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31642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263284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394926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526568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658210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789852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921494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0531360" algn="l" defTabSz="2632840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26" d="100"/>
          <a:sy n="26" d="100"/>
        </p:scale>
        <p:origin x="28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5387342"/>
            <a:ext cx="18653760" cy="11460480"/>
          </a:xfrm>
        </p:spPr>
        <p:txBody>
          <a:bodyPr anchor="b"/>
          <a:lstStyle>
            <a:lvl1pPr algn="ctr">
              <a:defRPr sz="1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5760"/>
            </a:lvl1pPr>
            <a:lvl2pPr marL="1097280" indent="0" algn="ctr">
              <a:buNone/>
              <a:defRPr sz="4800"/>
            </a:lvl2pPr>
            <a:lvl3pPr marL="2194560" indent="0" algn="ctr">
              <a:buNone/>
              <a:defRPr sz="4320"/>
            </a:lvl3pPr>
            <a:lvl4pPr marL="3291840" indent="0" algn="ctr">
              <a:buNone/>
              <a:defRPr sz="3840"/>
            </a:lvl4pPr>
            <a:lvl5pPr marL="4389120" indent="0" algn="ctr">
              <a:buNone/>
              <a:defRPr sz="3840"/>
            </a:lvl5pPr>
            <a:lvl6pPr marL="5486400" indent="0" algn="ctr">
              <a:buNone/>
              <a:defRPr sz="3840"/>
            </a:lvl6pPr>
            <a:lvl7pPr marL="6583680" indent="0" algn="ctr">
              <a:buNone/>
              <a:defRPr sz="3840"/>
            </a:lvl7pPr>
            <a:lvl8pPr marL="7680960" indent="0" algn="ctr">
              <a:buNone/>
              <a:defRPr sz="3840"/>
            </a:lvl8pPr>
            <a:lvl9pPr marL="8778240" indent="0" algn="ctr">
              <a:buNone/>
              <a:defRPr sz="38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63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3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04821" y="1752600"/>
            <a:ext cx="4732020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761" y="1752600"/>
            <a:ext cx="13921740" cy="278968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5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5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1" y="8206749"/>
            <a:ext cx="18928080" cy="13693138"/>
          </a:xfrm>
        </p:spPr>
        <p:txBody>
          <a:bodyPr anchor="b"/>
          <a:lstStyle>
            <a:lvl1pPr>
              <a:defRPr sz="1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7331" y="22029429"/>
            <a:ext cx="18928080" cy="7200898"/>
          </a:xfrm>
        </p:spPr>
        <p:txBody>
          <a:bodyPr/>
          <a:lstStyle>
            <a:lvl1pPr marL="0" indent="0">
              <a:buNone/>
              <a:defRPr sz="5760">
                <a:solidFill>
                  <a:schemeClr val="tx1"/>
                </a:solidFill>
              </a:defRPr>
            </a:lvl1pPr>
            <a:lvl2pPr marL="109728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2pPr>
            <a:lvl3pPr marL="21945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3pPr>
            <a:lvl4pPr marL="329184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4pPr>
            <a:lvl5pPr marL="438912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5pPr>
            <a:lvl6pPr marL="548640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6pPr>
            <a:lvl7pPr marL="658368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7pPr>
            <a:lvl8pPr marL="768096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8pPr>
            <a:lvl9pPr marL="877824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4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8" y="1752607"/>
            <a:ext cx="1892808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621" y="8069582"/>
            <a:ext cx="9284016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1621" y="12024360"/>
            <a:ext cx="9284016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09961" y="8069582"/>
            <a:ext cx="9329738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09961" y="12024360"/>
            <a:ext cx="9329738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5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9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6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9738" y="4739647"/>
            <a:ext cx="11109960" cy="23393400"/>
          </a:xfrm>
        </p:spPr>
        <p:txBody>
          <a:bodyPr/>
          <a:lstStyle>
            <a:lvl1pPr>
              <a:defRPr sz="7680"/>
            </a:lvl1pPr>
            <a:lvl2pPr>
              <a:defRPr sz="6720"/>
            </a:lvl2pPr>
            <a:lvl3pPr>
              <a:defRPr sz="576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1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29738" y="4739647"/>
            <a:ext cx="11109960" cy="23393400"/>
          </a:xfrm>
        </p:spPr>
        <p:txBody>
          <a:bodyPr anchor="t"/>
          <a:lstStyle>
            <a:lvl1pPr marL="0" indent="0">
              <a:buNone/>
              <a:defRPr sz="7680"/>
            </a:lvl1pPr>
            <a:lvl2pPr marL="1097280" indent="0">
              <a:buNone/>
              <a:defRPr sz="6720"/>
            </a:lvl2pPr>
            <a:lvl3pPr marL="2194560" indent="0">
              <a:buNone/>
              <a:defRPr sz="5760"/>
            </a:lvl3pPr>
            <a:lvl4pPr marL="3291840" indent="0">
              <a:buNone/>
              <a:defRPr sz="4800"/>
            </a:lvl4pPr>
            <a:lvl5pPr marL="4389120" indent="0">
              <a:buNone/>
              <a:defRPr sz="4800"/>
            </a:lvl5pPr>
            <a:lvl6pPr marL="5486400" indent="0">
              <a:buNone/>
              <a:defRPr sz="4800"/>
            </a:lvl6pPr>
            <a:lvl7pPr marL="6583680" indent="0">
              <a:buNone/>
              <a:defRPr sz="4800"/>
            </a:lvl7pPr>
            <a:lvl8pPr marL="7680960" indent="0">
              <a:buNone/>
              <a:defRPr sz="4800"/>
            </a:lvl8pPr>
            <a:lvl9pPr marL="8778240" indent="0">
              <a:buNone/>
              <a:defRPr sz="4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9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760" y="1752607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76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9480" y="30510487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9908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6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3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Saal</dc:creator>
  <cp:lastModifiedBy>Brian M. Cotter</cp:lastModifiedBy>
  <cp:revision>3</cp:revision>
  <dcterms:created xsi:type="dcterms:W3CDTF">2014-04-16T17:42:02Z</dcterms:created>
  <dcterms:modified xsi:type="dcterms:W3CDTF">2014-04-23T13:43:32Z</dcterms:modified>
</cp:coreProperties>
</file>