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2840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420" algn="l" defTabSz="2632840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2840" algn="l" defTabSz="2632840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49260" algn="l" defTabSz="2632840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5680" algn="l" defTabSz="2632840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2100" algn="l" defTabSz="2632840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898520" algn="l" defTabSz="2632840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4940" algn="l" defTabSz="2632840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1360" algn="l" defTabSz="2632840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8" autoAdjust="0"/>
    <p:restoredTop sz="94660"/>
  </p:normalViewPr>
  <p:slideViewPr>
    <p:cSldViewPr snapToGrid="0">
      <p:cViewPr varScale="1">
        <p:scale>
          <a:sx n="26" d="100"/>
          <a:sy n="26" d="100"/>
        </p:scale>
        <p:origin x="281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5387342"/>
            <a:ext cx="18653760" cy="1146048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7289782"/>
            <a:ext cx="16459200" cy="7947658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163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37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259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552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142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81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650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595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767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11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597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2E71C-41E4-4523-8948-EAA29987BA07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669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5352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Saal</dc:creator>
  <cp:lastModifiedBy>Brian M. Cotter</cp:lastModifiedBy>
  <cp:revision>3</cp:revision>
  <dcterms:created xsi:type="dcterms:W3CDTF">2014-04-16T17:42:02Z</dcterms:created>
  <dcterms:modified xsi:type="dcterms:W3CDTF">2014-04-23T13:43:32Z</dcterms:modified>
</cp:coreProperties>
</file>