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32918400" cy="21945600"/>
  <p:notesSz cx="6858000" cy="9144000"/>
  <p:defaultTextStyle>
    <a:defPPr>
      <a:defRPr lang="en-US"/>
    </a:defPPr>
    <a:lvl1pPr marL="0" algn="l" defTabSz="2632840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1pPr>
    <a:lvl2pPr marL="1316420" algn="l" defTabSz="2632840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2pPr>
    <a:lvl3pPr marL="2632840" algn="l" defTabSz="2632840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3pPr>
    <a:lvl4pPr marL="3949260" algn="l" defTabSz="2632840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4pPr>
    <a:lvl5pPr marL="5265680" algn="l" defTabSz="2632840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5pPr>
    <a:lvl6pPr marL="6582100" algn="l" defTabSz="2632840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6pPr>
    <a:lvl7pPr marL="7898520" algn="l" defTabSz="2632840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7pPr>
    <a:lvl8pPr marL="9214940" algn="l" defTabSz="2632840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8pPr>
    <a:lvl9pPr marL="10531360" algn="l" defTabSz="2632840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8" autoAdjust="0"/>
    <p:restoredTop sz="94660"/>
  </p:normalViewPr>
  <p:slideViewPr>
    <p:cSldViewPr snapToGrid="0">
      <p:cViewPr varScale="1">
        <p:scale>
          <a:sx n="31" d="100"/>
          <a:sy n="31" d="100"/>
        </p:scale>
        <p:origin x="198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3591562"/>
            <a:ext cx="27980640" cy="7640320"/>
          </a:xfrm>
        </p:spPr>
        <p:txBody>
          <a:bodyPr anchor="b"/>
          <a:lstStyle>
            <a:lvl1pPr algn="ctr">
              <a:defRPr sz="19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11526522"/>
            <a:ext cx="24688800" cy="5298438"/>
          </a:xfrm>
        </p:spPr>
        <p:txBody>
          <a:bodyPr/>
          <a:lstStyle>
            <a:lvl1pPr marL="0" indent="0" algn="ctr">
              <a:buNone/>
              <a:defRPr sz="7680"/>
            </a:lvl1pPr>
            <a:lvl2pPr marL="1463040" indent="0" algn="ctr">
              <a:buNone/>
              <a:defRPr sz="6400"/>
            </a:lvl2pPr>
            <a:lvl3pPr marL="2926080" indent="0" algn="ctr">
              <a:buNone/>
              <a:defRPr sz="5760"/>
            </a:lvl3pPr>
            <a:lvl4pPr marL="4389120" indent="0" algn="ctr">
              <a:buNone/>
              <a:defRPr sz="5120"/>
            </a:lvl4pPr>
            <a:lvl5pPr marL="5852160" indent="0" algn="ctr">
              <a:buNone/>
              <a:defRPr sz="5120"/>
            </a:lvl5pPr>
            <a:lvl6pPr marL="7315200" indent="0" algn="ctr">
              <a:buNone/>
              <a:defRPr sz="5120"/>
            </a:lvl6pPr>
            <a:lvl7pPr marL="8778240" indent="0" algn="ctr">
              <a:buNone/>
              <a:defRPr sz="5120"/>
            </a:lvl7pPr>
            <a:lvl8pPr marL="10241280" indent="0" algn="ctr">
              <a:buNone/>
              <a:defRPr sz="5120"/>
            </a:lvl8pPr>
            <a:lvl9pPr marL="11704320" indent="0" algn="ctr">
              <a:buNone/>
              <a:defRPr sz="512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E71C-41E4-4523-8948-EAA29987BA07}" type="datetimeFigureOut">
              <a:rPr lang="en-US" smtClean="0"/>
              <a:t>4/16/2014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94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E71C-41E4-4523-8948-EAA29987BA07}" type="datetimeFigureOut">
              <a:rPr lang="en-US" smtClean="0"/>
              <a:t>4/16/2014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7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1168400"/>
            <a:ext cx="7098030" cy="1859788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1168400"/>
            <a:ext cx="20882610" cy="1859788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E71C-41E4-4523-8948-EAA29987BA07}" type="datetimeFigureOut">
              <a:rPr lang="en-US" smtClean="0"/>
              <a:t>4/16/2014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675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E71C-41E4-4523-8948-EAA29987BA07}" type="datetimeFigureOut">
              <a:rPr lang="en-US" smtClean="0"/>
              <a:t>4/16/2014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557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5471167"/>
            <a:ext cx="28392120" cy="9128758"/>
          </a:xfrm>
        </p:spPr>
        <p:txBody>
          <a:bodyPr anchor="b"/>
          <a:lstStyle>
            <a:lvl1pPr>
              <a:defRPr sz="19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14686287"/>
            <a:ext cx="28392120" cy="4800598"/>
          </a:xfrm>
        </p:spPr>
        <p:txBody>
          <a:bodyPr/>
          <a:lstStyle>
            <a:lvl1pPr marL="0" indent="0">
              <a:buNone/>
              <a:defRPr sz="7680">
                <a:solidFill>
                  <a:schemeClr val="tx1"/>
                </a:solidFill>
              </a:defRPr>
            </a:lvl1pPr>
            <a:lvl2pPr marL="146304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2pPr>
            <a:lvl3pPr marL="29260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3pPr>
            <a:lvl4pPr marL="43891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4pPr>
            <a:lvl5pPr marL="585216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5pPr>
            <a:lvl6pPr marL="731520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6pPr>
            <a:lvl7pPr marL="877824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7pPr>
            <a:lvl8pPr marL="1024128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8pPr>
            <a:lvl9pPr marL="117043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E71C-41E4-4523-8948-EAA29987BA07}" type="datetimeFigureOut">
              <a:rPr lang="en-US" smtClean="0"/>
              <a:t>4/16/2014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549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5842000"/>
            <a:ext cx="13990320" cy="1392428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5842000"/>
            <a:ext cx="13990320" cy="1392428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E71C-41E4-4523-8948-EAA29987BA07}" type="datetimeFigureOut">
              <a:rPr lang="en-US" smtClean="0"/>
              <a:t>4/16/2014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230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168405"/>
            <a:ext cx="28392120" cy="42418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5379722"/>
            <a:ext cx="13926024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8016240"/>
            <a:ext cx="13926024" cy="1179068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5379722"/>
            <a:ext cx="13994608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8016240"/>
            <a:ext cx="13994608" cy="1179068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E71C-41E4-4523-8948-EAA29987BA07}" type="datetimeFigureOut">
              <a:rPr lang="en-US" smtClean="0"/>
              <a:t>4/16/2014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293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E71C-41E4-4523-8948-EAA29987BA07}" type="datetimeFigureOut">
              <a:rPr lang="en-US" smtClean="0"/>
              <a:t>4/16/2014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271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E71C-41E4-4523-8948-EAA29987BA07}" type="datetimeFigureOut">
              <a:rPr lang="en-US" smtClean="0"/>
              <a:t>4/16/2014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817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463040"/>
            <a:ext cx="10617041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3159765"/>
            <a:ext cx="16664940" cy="15595600"/>
          </a:xfrm>
        </p:spPr>
        <p:txBody>
          <a:bodyPr/>
          <a:lstStyle>
            <a:lvl1pPr>
              <a:defRPr sz="10240"/>
            </a:lvl1pPr>
            <a:lvl2pPr>
              <a:defRPr sz="8960"/>
            </a:lvl2pPr>
            <a:lvl3pPr>
              <a:defRPr sz="768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6583680"/>
            <a:ext cx="10617041" cy="12197082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E71C-41E4-4523-8948-EAA29987BA07}" type="datetimeFigureOut">
              <a:rPr lang="en-US" smtClean="0"/>
              <a:t>4/16/2014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586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463040"/>
            <a:ext cx="10617041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3159765"/>
            <a:ext cx="16664940" cy="15595600"/>
          </a:xfrm>
        </p:spPr>
        <p:txBody>
          <a:bodyPr anchor="t"/>
          <a:lstStyle>
            <a:lvl1pPr marL="0" indent="0">
              <a:buNone/>
              <a:defRPr sz="10240"/>
            </a:lvl1pPr>
            <a:lvl2pPr marL="1463040" indent="0">
              <a:buNone/>
              <a:defRPr sz="8960"/>
            </a:lvl2pPr>
            <a:lvl3pPr marL="2926080" indent="0">
              <a:buNone/>
              <a:defRPr sz="7680"/>
            </a:lvl3pPr>
            <a:lvl4pPr marL="4389120" indent="0">
              <a:buNone/>
              <a:defRPr sz="6400"/>
            </a:lvl4pPr>
            <a:lvl5pPr marL="5852160" indent="0">
              <a:buNone/>
              <a:defRPr sz="6400"/>
            </a:lvl5pPr>
            <a:lvl6pPr marL="7315200" indent="0">
              <a:buNone/>
              <a:defRPr sz="6400"/>
            </a:lvl6pPr>
            <a:lvl7pPr marL="8778240" indent="0">
              <a:buNone/>
              <a:defRPr sz="6400"/>
            </a:lvl7pPr>
            <a:lvl8pPr marL="10241280" indent="0">
              <a:buNone/>
              <a:defRPr sz="6400"/>
            </a:lvl8pPr>
            <a:lvl9pPr marL="11704320" indent="0">
              <a:buNone/>
              <a:defRPr sz="64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6583680"/>
            <a:ext cx="10617041" cy="12197082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E71C-41E4-4523-8948-EAA29987BA07}" type="datetimeFigureOut">
              <a:rPr lang="en-US" smtClean="0"/>
              <a:t>4/16/2014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228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1168405"/>
            <a:ext cx="28392120" cy="4241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5842000"/>
            <a:ext cx="28392120" cy="13924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20340325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2E71C-41E4-4523-8948-EAA29987BA07}" type="datetimeFigureOut">
              <a:rPr lang="en-US" smtClean="0"/>
              <a:t>4/16/2014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20340325"/>
            <a:ext cx="1110996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20340325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045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926080" rtl="0" eaLnBrk="1" latinLnBrk="0" hangingPunct="1">
        <a:lnSpc>
          <a:spcPct val="90000"/>
        </a:lnSpc>
        <a:spcBef>
          <a:spcPct val="0"/>
        </a:spcBef>
        <a:buNone/>
        <a:defRPr sz="140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31520" indent="-731520" algn="l" defTabSz="2926080" rtl="0" eaLnBrk="1" latinLnBrk="0" hangingPunct="1">
        <a:lnSpc>
          <a:spcPct val="90000"/>
        </a:lnSpc>
        <a:spcBef>
          <a:spcPts val="3200"/>
        </a:spcBef>
        <a:buFont typeface="Arial" panose="020B0604020202020204" pitchFamily="34" charset="0"/>
        <a:buChar char="•"/>
        <a:defRPr sz="896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768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51206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804672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95097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24358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1pPr>
      <a:lvl2pPr marL="14630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9260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3pPr>
      <a:lvl4pPr marL="43891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585216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87782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2412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17043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53523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Lisa Saal</dc:creator>
  <cp:lastModifiedBy>Lisa Saal</cp:lastModifiedBy>
  <cp:revision>2</cp:revision>
  <dcterms:created xsi:type="dcterms:W3CDTF">2014-04-16T17:42:02Z</dcterms:created>
  <dcterms:modified xsi:type="dcterms:W3CDTF">2014-04-16T17:47:26Z</dcterms:modified>
</cp:coreProperties>
</file>