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918400" cy="21945600"/>
  <p:notesSz cx="6858000" cy="9144000"/>
  <p:defaultTextStyle>
    <a:defPPr>
      <a:defRPr lang="en-US"/>
    </a:defPPr>
    <a:lvl1pPr marL="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31642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263284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394926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526568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658210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789852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921494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053136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31" d="100"/>
          <a:sy n="31" d="100"/>
        </p:scale>
        <p:origin x="19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7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5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4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9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7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1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8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2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4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3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Saal</dc:creator>
  <cp:lastModifiedBy>Lisa Saal</cp:lastModifiedBy>
  <cp:revision>2</cp:revision>
  <dcterms:created xsi:type="dcterms:W3CDTF">2014-04-16T17:42:02Z</dcterms:created>
  <dcterms:modified xsi:type="dcterms:W3CDTF">2014-04-16T17:47:26Z</dcterms:modified>
</cp:coreProperties>
</file>