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42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284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4926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568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210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89852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494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1360" algn="l" defTabSz="2632840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8" autoAdjust="0"/>
    <p:restoredTop sz="94660"/>
  </p:normalViewPr>
  <p:slideViewPr>
    <p:cSldViewPr snapToGrid="0">
      <p:cViewPr varScale="1">
        <p:scale>
          <a:sx n="31" d="100"/>
          <a:sy n="31" d="100"/>
        </p:scale>
        <p:origin x="19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4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7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5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9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3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93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7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817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58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28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2E71C-41E4-4523-8948-EAA29987BA07}" type="datetimeFigureOut">
              <a:rPr lang="en-US" smtClean="0"/>
              <a:t>4/16/2014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8E98-6918-4597-BADA-F73EB8726C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4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5352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Saal</dc:creator>
  <cp:lastModifiedBy>Lisa Saal</cp:lastModifiedBy>
  <cp:revision>2</cp:revision>
  <dcterms:created xsi:type="dcterms:W3CDTF">2014-04-16T17:42:02Z</dcterms:created>
  <dcterms:modified xsi:type="dcterms:W3CDTF">2014-04-16T17:47:26Z</dcterms:modified>
</cp:coreProperties>
</file>