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42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284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4926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568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210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89852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494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136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31" d="100"/>
          <a:sy n="31" d="100"/>
        </p:scale>
        <p:origin x="19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5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3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1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8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2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4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35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Saal</dc:creator>
  <cp:lastModifiedBy>Lisa Saal</cp:lastModifiedBy>
  <cp:revision>2</cp:revision>
  <dcterms:created xsi:type="dcterms:W3CDTF">2014-04-16T17:42:02Z</dcterms:created>
  <dcterms:modified xsi:type="dcterms:W3CDTF">2014-04-16T17:47:26Z</dcterms:modified>
</cp:coreProperties>
</file>